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10" r:id="rId2"/>
  </p:sldMasterIdLst>
  <p:notesMasterIdLst>
    <p:notesMasterId r:id="rId9"/>
  </p:notesMasterIdLst>
  <p:sldIdLst>
    <p:sldId id="262" r:id="rId3"/>
    <p:sldId id="266" r:id="rId4"/>
    <p:sldId id="259" r:id="rId5"/>
    <p:sldId id="265" r:id="rId6"/>
    <p:sldId id="257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3979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Smart salting classes per year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Actual or expected Number of Classes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Sheet1!$A$2:$A$9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20</c:v>
                </c:pt>
                <c:pt idx="1">
                  <c:v>34</c:v>
                </c:pt>
                <c:pt idx="2">
                  <c:v>56</c:v>
                </c:pt>
                <c:pt idx="3">
                  <c:v>61</c:v>
                </c:pt>
                <c:pt idx="4">
                  <c:v>60</c:v>
                </c:pt>
                <c:pt idx="5">
                  <c:v>40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54-489B-B8A2-D382E573F0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Goal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Sheet1!$A$2:$A$9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40</c:v>
                </c:pt>
                <c:pt idx="4">
                  <c:v>60</c:v>
                </c:pt>
                <c:pt idx="5">
                  <c:v>60</c:v>
                </c:pt>
                <c:pt idx="6">
                  <c:v>60</c:v>
                </c:pt>
                <c:pt idx="7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754-489B-B8A2-D382E573F0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63541800"/>
        <c:axId val="1163538848"/>
      </c:barChart>
      <c:catAx>
        <c:axId val="1163541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3538848"/>
        <c:crosses val="autoZero"/>
        <c:auto val="1"/>
        <c:lblAlgn val="ctr"/>
        <c:lblOffset val="100"/>
        <c:noMultiLvlLbl val="0"/>
      </c:catAx>
      <c:valAx>
        <c:axId val="1163538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3541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1DFB74-A87D-4948-8FED-63476F5689C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0C34EE8-74BE-4D41-AAD4-08A047DD9F26}">
      <dgm:prSet phldrT="[Text]"/>
      <dgm:spPr/>
      <dgm:t>
        <a:bodyPr/>
        <a:lstStyle/>
        <a:p>
          <a:r>
            <a:rPr lang="en-US" dirty="0" smtClean="0"/>
            <a:t>Purpose</a:t>
          </a:r>
          <a:endParaRPr lang="en-US" dirty="0"/>
        </a:p>
      </dgm:t>
      <dgm:extLst/>
    </dgm:pt>
    <dgm:pt modelId="{3D35CC91-686D-4F5B-8EDC-06CFCD8F6582}" type="parTrans" cxnId="{1089A2A9-5E32-4F77-8AA0-3BD023157718}">
      <dgm:prSet/>
      <dgm:spPr/>
      <dgm:t>
        <a:bodyPr/>
        <a:lstStyle/>
        <a:p>
          <a:endParaRPr lang="en-US"/>
        </a:p>
      </dgm:t>
    </dgm:pt>
    <dgm:pt modelId="{F1FEDAEA-E93E-40DA-B494-EE6AA1A4478B}" type="sibTrans" cxnId="{1089A2A9-5E32-4F77-8AA0-3BD023157718}">
      <dgm:prSet/>
      <dgm:spPr/>
      <dgm:t>
        <a:bodyPr/>
        <a:lstStyle/>
        <a:p>
          <a:endParaRPr lang="en-US"/>
        </a:p>
      </dgm:t>
    </dgm:pt>
    <dgm:pt modelId="{6FBC9146-F735-4BD9-B6E4-BAEF6553A85E}">
      <dgm:prSet phldrT="[Text]"/>
      <dgm:spPr/>
      <dgm:t>
        <a:bodyPr/>
        <a:lstStyle/>
        <a:p>
          <a:r>
            <a:rPr lang="en-US" dirty="0" smtClean="0"/>
            <a:t>Highlight chloride impacts on water quality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Highlight chloride impacts on water quality&#10;Inform and guide best practices &#10;Demonstrate success and cost savings of improved practices&#10;"/>
        </a:ext>
      </dgm:extLst>
    </dgm:pt>
    <dgm:pt modelId="{E8797821-8EF5-49F0-91BE-6F90BFC5A3EF}" type="parTrans" cxnId="{228CF86E-FB87-4196-9762-AF9B7200885F}">
      <dgm:prSet/>
      <dgm:spPr/>
      <dgm:t>
        <a:bodyPr/>
        <a:lstStyle/>
        <a:p>
          <a:endParaRPr lang="en-US"/>
        </a:p>
      </dgm:t>
    </dgm:pt>
    <dgm:pt modelId="{2C0F5EBB-7C3A-4DDC-87CE-D8CF155E5CB2}" type="sibTrans" cxnId="{228CF86E-FB87-4196-9762-AF9B7200885F}">
      <dgm:prSet/>
      <dgm:spPr/>
      <dgm:t>
        <a:bodyPr/>
        <a:lstStyle/>
        <a:p>
          <a:endParaRPr lang="en-US"/>
        </a:p>
      </dgm:t>
    </dgm:pt>
    <dgm:pt modelId="{36CC1C50-1361-40F9-AC51-4B65ACAC3321}">
      <dgm:prSet phldrT="[Text]"/>
      <dgm:spPr/>
      <dgm:t>
        <a:bodyPr/>
        <a:lstStyle/>
        <a:p>
          <a:r>
            <a:rPr lang="en-US" dirty="0" smtClean="0"/>
            <a:t>Scope</a:t>
          </a:r>
          <a:endParaRPr lang="en-US" dirty="0"/>
        </a:p>
      </dgm:t>
      <dgm:extLst/>
    </dgm:pt>
    <dgm:pt modelId="{F4E70A54-C0BB-49E1-B587-B6F4FF0A48E2}" type="parTrans" cxnId="{05D9D49E-04B3-4A6F-B3D8-7ABD710AD4DB}">
      <dgm:prSet/>
      <dgm:spPr/>
      <dgm:t>
        <a:bodyPr/>
        <a:lstStyle/>
        <a:p>
          <a:endParaRPr lang="en-US"/>
        </a:p>
      </dgm:t>
    </dgm:pt>
    <dgm:pt modelId="{4B930EF1-DA2B-4A3F-BCC5-11077F62B770}" type="sibTrans" cxnId="{05D9D49E-04B3-4A6F-B3D8-7ABD710AD4DB}">
      <dgm:prSet/>
      <dgm:spPr/>
      <dgm:t>
        <a:bodyPr/>
        <a:lstStyle/>
        <a:p>
          <a:endParaRPr lang="en-US"/>
        </a:p>
      </dgm:t>
    </dgm:pt>
    <dgm:pt modelId="{054947FF-083D-44E8-A309-E38188E667EA}">
      <dgm:prSet phldrT="[Text]"/>
      <dgm:spPr/>
      <dgm:t>
        <a:bodyPr/>
        <a:lstStyle/>
        <a:p>
          <a:r>
            <a:rPr lang="en-US" dirty="0" smtClean="0"/>
            <a:t>Surface and groundwater trends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&#10;"/>
        </a:ext>
      </dgm:extLst>
    </dgm:pt>
    <dgm:pt modelId="{69F49F56-223C-4288-85AD-5037BCA41D0D}" type="parTrans" cxnId="{3E2BA2ED-0D67-4FC6-B08D-4380F7CC024D}">
      <dgm:prSet/>
      <dgm:spPr/>
      <dgm:t>
        <a:bodyPr/>
        <a:lstStyle/>
        <a:p>
          <a:endParaRPr lang="en-US"/>
        </a:p>
      </dgm:t>
    </dgm:pt>
    <dgm:pt modelId="{AA444445-E790-484E-9A82-835125561274}" type="sibTrans" cxnId="{3E2BA2ED-0D67-4FC6-B08D-4380F7CC024D}">
      <dgm:prSet/>
      <dgm:spPr/>
      <dgm:t>
        <a:bodyPr/>
        <a:lstStyle/>
        <a:p>
          <a:endParaRPr lang="en-US"/>
        </a:p>
      </dgm:t>
    </dgm:pt>
    <dgm:pt modelId="{4125A94D-2EBF-42C6-BB4C-069FC87E630F}">
      <dgm:prSet phldrT="[Text]"/>
      <dgm:spPr/>
      <dgm:t>
        <a:bodyPr/>
        <a:lstStyle/>
        <a:p>
          <a:r>
            <a:rPr lang="en-US" dirty="0" smtClean="0"/>
            <a:t>Audience</a:t>
          </a:r>
          <a:endParaRPr lang="en-US" dirty="0"/>
        </a:p>
      </dgm:t>
      <dgm:extLst/>
    </dgm:pt>
    <dgm:pt modelId="{0FCC5B0E-A50B-412F-8E72-21C9D0946187}" type="parTrans" cxnId="{1BF8F980-E408-4D47-AA4F-0C273D939872}">
      <dgm:prSet/>
      <dgm:spPr/>
      <dgm:t>
        <a:bodyPr/>
        <a:lstStyle/>
        <a:p>
          <a:endParaRPr lang="en-US"/>
        </a:p>
      </dgm:t>
    </dgm:pt>
    <dgm:pt modelId="{1522029C-ACBD-423B-A0F1-C9C01501B153}" type="sibTrans" cxnId="{1BF8F980-E408-4D47-AA4F-0C273D939872}">
      <dgm:prSet/>
      <dgm:spPr/>
      <dgm:t>
        <a:bodyPr/>
        <a:lstStyle/>
        <a:p>
          <a:endParaRPr lang="en-US"/>
        </a:p>
      </dgm:t>
    </dgm:pt>
    <dgm:pt modelId="{1482FD50-8430-42FD-864A-7A39786F39F1}">
      <dgm:prSet phldrT="[Text]"/>
      <dgm:spPr/>
      <dgm:t>
        <a:bodyPr/>
        <a:lstStyle/>
        <a:p>
          <a:r>
            <a:rPr lang="en-US" dirty="0" smtClean="0"/>
            <a:t>State and local government entities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State and local government entities&#10;Winter maintenance workers&#10;Elected officials and general public&#10;"/>
        </a:ext>
      </dgm:extLst>
    </dgm:pt>
    <dgm:pt modelId="{CAFDA146-1C87-4AC7-84D6-089EC2877CB8}" type="parTrans" cxnId="{B5969481-A3C8-481B-919D-F3AF1F806877}">
      <dgm:prSet/>
      <dgm:spPr/>
      <dgm:t>
        <a:bodyPr/>
        <a:lstStyle/>
        <a:p>
          <a:endParaRPr lang="en-US"/>
        </a:p>
      </dgm:t>
    </dgm:pt>
    <dgm:pt modelId="{A51A3049-4AD1-45EE-A82D-596C54CD31CD}" type="sibTrans" cxnId="{B5969481-A3C8-481B-919D-F3AF1F806877}">
      <dgm:prSet/>
      <dgm:spPr/>
      <dgm:t>
        <a:bodyPr/>
        <a:lstStyle/>
        <a:p>
          <a:endParaRPr lang="en-US"/>
        </a:p>
      </dgm:t>
    </dgm:pt>
    <dgm:pt modelId="{FC2F2EEB-91E2-4BE7-A0C3-C43349130047}">
      <dgm:prSet/>
      <dgm:spPr/>
      <dgm:t>
        <a:bodyPr/>
        <a:lstStyle/>
        <a:p>
          <a:r>
            <a:rPr lang="en-US" dirty="0" smtClean="0"/>
            <a:t>Chloride sources identified</a:t>
          </a:r>
          <a:endParaRPr lang="en-US" dirty="0"/>
        </a:p>
      </dgm:t>
    </dgm:pt>
    <dgm:pt modelId="{AE8862AB-E2C2-4DC1-8794-4BAF2DAF95BC}" type="parTrans" cxnId="{8CFD80FD-035A-4C57-A86B-B28E58C22426}">
      <dgm:prSet/>
      <dgm:spPr/>
      <dgm:t>
        <a:bodyPr/>
        <a:lstStyle/>
        <a:p>
          <a:endParaRPr lang="en-US"/>
        </a:p>
      </dgm:t>
    </dgm:pt>
    <dgm:pt modelId="{0D5D6118-39AF-4ACB-B475-844902A7DE42}" type="sibTrans" cxnId="{8CFD80FD-035A-4C57-A86B-B28E58C22426}">
      <dgm:prSet/>
      <dgm:spPr/>
      <dgm:t>
        <a:bodyPr/>
        <a:lstStyle/>
        <a:p>
          <a:endParaRPr lang="en-US"/>
        </a:p>
      </dgm:t>
    </dgm:pt>
    <dgm:pt modelId="{7AEC9C58-C5C7-404E-B0C4-8F1F0BCEDE66}">
      <dgm:prSet/>
      <dgm:spPr/>
      <dgm:t>
        <a:bodyPr/>
        <a:lstStyle/>
        <a:p>
          <a:r>
            <a:rPr lang="en-US" dirty="0" smtClean="0"/>
            <a:t>Goals for protecting MN waters</a:t>
          </a:r>
          <a:endParaRPr lang="en-US" dirty="0"/>
        </a:p>
      </dgm:t>
    </dgm:pt>
    <dgm:pt modelId="{289B0D62-43F9-4D2C-AC01-478DCC24A68F}" type="parTrans" cxnId="{90FB1F6D-6397-4102-956E-35772474518E}">
      <dgm:prSet/>
      <dgm:spPr/>
      <dgm:t>
        <a:bodyPr/>
        <a:lstStyle/>
        <a:p>
          <a:endParaRPr lang="en-US"/>
        </a:p>
      </dgm:t>
    </dgm:pt>
    <dgm:pt modelId="{DB5D6EAF-CF90-471A-8B89-FF9536BCFEBC}" type="sibTrans" cxnId="{90FB1F6D-6397-4102-956E-35772474518E}">
      <dgm:prSet/>
      <dgm:spPr/>
      <dgm:t>
        <a:bodyPr/>
        <a:lstStyle/>
        <a:p>
          <a:endParaRPr lang="en-US"/>
        </a:p>
      </dgm:t>
    </dgm:pt>
    <dgm:pt modelId="{A948FD05-2616-424A-B449-59C62E756F5A}">
      <dgm:prSet/>
      <dgm:spPr/>
      <dgm:t>
        <a:bodyPr/>
        <a:lstStyle/>
        <a:p>
          <a:r>
            <a:rPr lang="en-US" dirty="0" smtClean="0"/>
            <a:t>Inform and guide best practices </a:t>
          </a:r>
          <a:endParaRPr lang="en-US" dirty="0"/>
        </a:p>
      </dgm:t>
    </dgm:pt>
    <dgm:pt modelId="{D6C5BD32-ED2C-48AD-BF9C-B8C66DDAD5AA}" type="parTrans" cxnId="{E7C5745F-A25B-4ED5-8F12-FAE82F7F8CBE}">
      <dgm:prSet/>
      <dgm:spPr/>
      <dgm:t>
        <a:bodyPr/>
        <a:lstStyle/>
        <a:p>
          <a:endParaRPr lang="en-US"/>
        </a:p>
      </dgm:t>
    </dgm:pt>
    <dgm:pt modelId="{9DCB5247-B87A-490C-9E83-1AE77E8E131A}" type="sibTrans" cxnId="{E7C5745F-A25B-4ED5-8F12-FAE82F7F8CBE}">
      <dgm:prSet/>
      <dgm:spPr/>
      <dgm:t>
        <a:bodyPr/>
        <a:lstStyle/>
        <a:p>
          <a:endParaRPr lang="en-US"/>
        </a:p>
      </dgm:t>
    </dgm:pt>
    <dgm:pt modelId="{BC295860-9B65-4DCC-BA5D-06B5F988D34B}">
      <dgm:prSet/>
      <dgm:spPr/>
      <dgm:t>
        <a:bodyPr/>
        <a:lstStyle/>
        <a:p>
          <a:r>
            <a:rPr lang="en-US" dirty="0" smtClean="0"/>
            <a:t>Demonstrate success and cost savings of improved practices</a:t>
          </a:r>
          <a:endParaRPr lang="en-US" dirty="0"/>
        </a:p>
      </dgm:t>
    </dgm:pt>
    <dgm:pt modelId="{43724451-127A-43C6-B01A-41C0E1FC5319}" type="parTrans" cxnId="{9E783033-24CE-40F9-8CA3-F62D55E79CC5}">
      <dgm:prSet/>
      <dgm:spPr/>
      <dgm:t>
        <a:bodyPr/>
        <a:lstStyle/>
        <a:p>
          <a:endParaRPr lang="en-US"/>
        </a:p>
      </dgm:t>
    </dgm:pt>
    <dgm:pt modelId="{E74C0E26-2C42-4400-90E1-00E32BA12904}" type="sibTrans" cxnId="{9E783033-24CE-40F9-8CA3-F62D55E79CC5}">
      <dgm:prSet/>
      <dgm:spPr/>
      <dgm:t>
        <a:bodyPr/>
        <a:lstStyle/>
        <a:p>
          <a:endParaRPr lang="en-US"/>
        </a:p>
      </dgm:t>
    </dgm:pt>
    <dgm:pt modelId="{C779FB15-1E9E-4504-BB79-BB4C1EAD7B90}">
      <dgm:prSet/>
      <dgm:spPr/>
      <dgm:t>
        <a:bodyPr/>
        <a:lstStyle/>
        <a:p>
          <a:r>
            <a:rPr lang="en-US" dirty="0" smtClean="0"/>
            <a:t>Winter maintenance workers</a:t>
          </a:r>
          <a:endParaRPr lang="en-US" dirty="0"/>
        </a:p>
      </dgm:t>
    </dgm:pt>
    <dgm:pt modelId="{E228E281-8861-405E-943D-6B7565A545A5}" type="parTrans" cxnId="{C1BB06CE-5242-42D5-BA89-8ED43B28A925}">
      <dgm:prSet/>
      <dgm:spPr/>
      <dgm:t>
        <a:bodyPr/>
        <a:lstStyle/>
        <a:p>
          <a:endParaRPr lang="en-US"/>
        </a:p>
      </dgm:t>
    </dgm:pt>
    <dgm:pt modelId="{C9752BB7-2A41-4137-8AEE-5798D5C47AD0}" type="sibTrans" cxnId="{C1BB06CE-5242-42D5-BA89-8ED43B28A925}">
      <dgm:prSet/>
      <dgm:spPr/>
      <dgm:t>
        <a:bodyPr/>
        <a:lstStyle/>
        <a:p>
          <a:endParaRPr lang="en-US"/>
        </a:p>
      </dgm:t>
    </dgm:pt>
    <dgm:pt modelId="{90F14899-4E6F-44C3-BA9B-560D05AC32FE}">
      <dgm:prSet/>
      <dgm:spPr/>
      <dgm:t>
        <a:bodyPr/>
        <a:lstStyle/>
        <a:p>
          <a:r>
            <a:rPr lang="en-US" dirty="0" smtClean="0"/>
            <a:t>Elected officials and general public</a:t>
          </a:r>
          <a:endParaRPr lang="en-US" dirty="0"/>
        </a:p>
      </dgm:t>
    </dgm:pt>
    <dgm:pt modelId="{F1237F47-F49F-4D4D-A7D7-A2E16C0BD41B}" type="parTrans" cxnId="{C930C917-5638-432B-A47D-78EC8115D82C}">
      <dgm:prSet/>
      <dgm:spPr/>
      <dgm:t>
        <a:bodyPr/>
        <a:lstStyle/>
        <a:p>
          <a:endParaRPr lang="en-US"/>
        </a:p>
      </dgm:t>
    </dgm:pt>
    <dgm:pt modelId="{52D76B6E-8D18-4A14-9D9B-7A4A19C4DDE4}" type="sibTrans" cxnId="{C930C917-5638-432B-A47D-78EC8115D82C}">
      <dgm:prSet/>
      <dgm:spPr/>
      <dgm:t>
        <a:bodyPr/>
        <a:lstStyle/>
        <a:p>
          <a:endParaRPr lang="en-US"/>
        </a:p>
      </dgm:t>
    </dgm:pt>
    <dgm:pt modelId="{7A0EA66E-D763-4229-A6E5-33A444552AE2}" type="pres">
      <dgm:prSet presAssocID="{631DFB74-A87D-4948-8FED-63476F5689C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E60937E-B35F-40D1-A41E-9959A22D0BD9}" type="pres">
      <dgm:prSet presAssocID="{80C34EE8-74BE-4D41-AAD4-08A047DD9F26}" presName="linNode" presStyleCnt="0"/>
      <dgm:spPr/>
    </dgm:pt>
    <dgm:pt modelId="{B78AFEFF-9A87-46D8-8397-228CC44DD2F9}" type="pres">
      <dgm:prSet presAssocID="{80C34EE8-74BE-4D41-AAD4-08A047DD9F26}" presName="parentText" presStyleLbl="node1" presStyleIdx="0" presStyleCnt="3" custLinFactNeighborX="-930" custLinFactNeighborY="-100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95EF2-0759-4DA2-AE73-4A9E2E77B85B}" type="pres">
      <dgm:prSet presAssocID="{80C34EE8-74BE-4D41-AAD4-08A047DD9F26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DD06AC-A19E-4EF5-B9D9-A6F30D9BEDD0}" type="pres">
      <dgm:prSet presAssocID="{F1FEDAEA-E93E-40DA-B494-EE6AA1A4478B}" presName="sp" presStyleCnt="0"/>
      <dgm:spPr/>
    </dgm:pt>
    <dgm:pt modelId="{FF60F3B5-FD17-4D0B-8369-857E480615D7}" type="pres">
      <dgm:prSet presAssocID="{36CC1C50-1361-40F9-AC51-4B65ACAC3321}" presName="linNode" presStyleCnt="0"/>
      <dgm:spPr/>
    </dgm:pt>
    <dgm:pt modelId="{9650366C-6E17-4425-9181-454991BEDCBE}" type="pres">
      <dgm:prSet presAssocID="{36CC1C50-1361-40F9-AC51-4B65ACAC332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FEF169-A133-4F73-B13F-6AB84F94E493}" type="pres">
      <dgm:prSet presAssocID="{36CC1C50-1361-40F9-AC51-4B65ACAC3321}" presName="descendantText" presStyleLbl="alignAccFollowNode1" presStyleIdx="1" presStyleCnt="3" custLinFactNeighborY="-42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483504-A922-4509-86F7-69E07B23C0CB}" type="pres">
      <dgm:prSet presAssocID="{4B930EF1-DA2B-4A3F-BCC5-11077F62B770}" presName="sp" presStyleCnt="0"/>
      <dgm:spPr/>
    </dgm:pt>
    <dgm:pt modelId="{9A7481AE-DC0E-4455-9180-8C396CB36D5B}" type="pres">
      <dgm:prSet presAssocID="{4125A94D-2EBF-42C6-BB4C-069FC87E630F}" presName="linNode" presStyleCnt="0"/>
      <dgm:spPr/>
    </dgm:pt>
    <dgm:pt modelId="{5A5CBCE2-5B1F-42B1-A1DC-38B12B9A523C}" type="pres">
      <dgm:prSet presAssocID="{4125A94D-2EBF-42C6-BB4C-069FC87E630F}" presName="parentText" presStyleLbl="node1" presStyleIdx="2" presStyleCnt="3" custLinFactNeighborX="-31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E77B57-3CE5-4A80-A80F-EBCA7D7EA5DF}" type="pres">
      <dgm:prSet presAssocID="{4125A94D-2EBF-42C6-BB4C-069FC87E630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BB06CE-5242-42D5-BA89-8ED43B28A925}" srcId="{4125A94D-2EBF-42C6-BB4C-069FC87E630F}" destId="{C779FB15-1E9E-4504-BB79-BB4C1EAD7B90}" srcOrd="1" destOrd="0" parTransId="{E228E281-8861-405E-943D-6B7565A545A5}" sibTransId="{C9752BB7-2A41-4137-8AEE-5798D5C47AD0}"/>
    <dgm:cxn modelId="{3C86778C-8B16-46A5-8314-37BA89651B10}" type="presOf" srcId="{054947FF-083D-44E8-A309-E38188E667EA}" destId="{A5FEF169-A133-4F73-B13F-6AB84F94E493}" srcOrd="0" destOrd="0" presId="urn:microsoft.com/office/officeart/2005/8/layout/vList5"/>
    <dgm:cxn modelId="{05D9D49E-04B3-4A6F-B3D8-7ABD710AD4DB}" srcId="{631DFB74-A87D-4948-8FED-63476F5689C7}" destId="{36CC1C50-1361-40F9-AC51-4B65ACAC3321}" srcOrd="1" destOrd="0" parTransId="{F4E70A54-C0BB-49E1-B587-B6F4FF0A48E2}" sibTransId="{4B930EF1-DA2B-4A3F-BCC5-11077F62B770}"/>
    <dgm:cxn modelId="{E8444B12-DC59-444D-B6D2-C73D9D66CFDA}" type="presOf" srcId="{90F14899-4E6F-44C3-BA9B-560D05AC32FE}" destId="{EEE77B57-3CE5-4A80-A80F-EBCA7D7EA5DF}" srcOrd="0" destOrd="2" presId="urn:microsoft.com/office/officeart/2005/8/layout/vList5"/>
    <dgm:cxn modelId="{C0CE620B-6BE7-4ACC-9121-9941A5FE19A4}" type="presOf" srcId="{1482FD50-8430-42FD-864A-7A39786F39F1}" destId="{EEE77B57-3CE5-4A80-A80F-EBCA7D7EA5DF}" srcOrd="0" destOrd="0" presId="urn:microsoft.com/office/officeart/2005/8/layout/vList5"/>
    <dgm:cxn modelId="{1089A2A9-5E32-4F77-8AA0-3BD023157718}" srcId="{631DFB74-A87D-4948-8FED-63476F5689C7}" destId="{80C34EE8-74BE-4D41-AAD4-08A047DD9F26}" srcOrd="0" destOrd="0" parTransId="{3D35CC91-686D-4F5B-8EDC-06CFCD8F6582}" sibTransId="{F1FEDAEA-E93E-40DA-B494-EE6AA1A4478B}"/>
    <dgm:cxn modelId="{E7C5745F-A25B-4ED5-8F12-FAE82F7F8CBE}" srcId="{80C34EE8-74BE-4D41-AAD4-08A047DD9F26}" destId="{A948FD05-2616-424A-B449-59C62E756F5A}" srcOrd="1" destOrd="0" parTransId="{D6C5BD32-ED2C-48AD-BF9C-B8C66DDAD5AA}" sibTransId="{9DCB5247-B87A-490C-9E83-1AE77E8E131A}"/>
    <dgm:cxn modelId="{6D62324A-0A1E-4329-8187-C760F17467AA}" type="presOf" srcId="{80C34EE8-74BE-4D41-AAD4-08A047DD9F26}" destId="{B78AFEFF-9A87-46D8-8397-228CC44DD2F9}" srcOrd="0" destOrd="0" presId="urn:microsoft.com/office/officeart/2005/8/layout/vList5"/>
    <dgm:cxn modelId="{C930C917-5638-432B-A47D-78EC8115D82C}" srcId="{4125A94D-2EBF-42C6-BB4C-069FC87E630F}" destId="{90F14899-4E6F-44C3-BA9B-560D05AC32FE}" srcOrd="2" destOrd="0" parTransId="{F1237F47-F49F-4D4D-A7D7-A2E16C0BD41B}" sibTransId="{52D76B6E-8D18-4A14-9D9B-7A4A19C4DDE4}"/>
    <dgm:cxn modelId="{B5969481-A3C8-481B-919D-F3AF1F806877}" srcId="{4125A94D-2EBF-42C6-BB4C-069FC87E630F}" destId="{1482FD50-8430-42FD-864A-7A39786F39F1}" srcOrd="0" destOrd="0" parTransId="{CAFDA146-1C87-4AC7-84D6-089EC2877CB8}" sibTransId="{A51A3049-4AD1-45EE-A82D-596C54CD31CD}"/>
    <dgm:cxn modelId="{F8BBA8D5-39B8-4E5A-A8FF-945B476697C5}" type="presOf" srcId="{FC2F2EEB-91E2-4BE7-A0C3-C43349130047}" destId="{A5FEF169-A133-4F73-B13F-6AB84F94E493}" srcOrd="0" destOrd="1" presId="urn:microsoft.com/office/officeart/2005/8/layout/vList5"/>
    <dgm:cxn modelId="{8CFD80FD-035A-4C57-A86B-B28E58C22426}" srcId="{36CC1C50-1361-40F9-AC51-4B65ACAC3321}" destId="{FC2F2EEB-91E2-4BE7-A0C3-C43349130047}" srcOrd="1" destOrd="0" parTransId="{AE8862AB-E2C2-4DC1-8794-4BAF2DAF95BC}" sibTransId="{0D5D6118-39AF-4ACB-B475-844902A7DE42}"/>
    <dgm:cxn modelId="{3E2BA2ED-0D67-4FC6-B08D-4380F7CC024D}" srcId="{36CC1C50-1361-40F9-AC51-4B65ACAC3321}" destId="{054947FF-083D-44E8-A309-E38188E667EA}" srcOrd="0" destOrd="0" parTransId="{69F49F56-223C-4288-85AD-5037BCA41D0D}" sibTransId="{AA444445-E790-484E-9A82-835125561274}"/>
    <dgm:cxn modelId="{1BF8F980-E408-4D47-AA4F-0C273D939872}" srcId="{631DFB74-A87D-4948-8FED-63476F5689C7}" destId="{4125A94D-2EBF-42C6-BB4C-069FC87E630F}" srcOrd="2" destOrd="0" parTransId="{0FCC5B0E-A50B-412F-8E72-21C9D0946187}" sibTransId="{1522029C-ACBD-423B-A0F1-C9C01501B153}"/>
    <dgm:cxn modelId="{601740DF-EF84-4871-8386-6620E8EFFA4F}" type="presOf" srcId="{A948FD05-2616-424A-B449-59C62E756F5A}" destId="{6F295EF2-0759-4DA2-AE73-4A9E2E77B85B}" srcOrd="0" destOrd="1" presId="urn:microsoft.com/office/officeart/2005/8/layout/vList5"/>
    <dgm:cxn modelId="{43D0F3D4-2A0C-4579-AD80-16C4C783738E}" type="presOf" srcId="{631DFB74-A87D-4948-8FED-63476F5689C7}" destId="{7A0EA66E-D763-4229-A6E5-33A444552AE2}" srcOrd="0" destOrd="0" presId="urn:microsoft.com/office/officeart/2005/8/layout/vList5"/>
    <dgm:cxn modelId="{3274EF09-CC79-4E21-A20F-7FF999028ED6}" type="presOf" srcId="{4125A94D-2EBF-42C6-BB4C-069FC87E630F}" destId="{5A5CBCE2-5B1F-42B1-A1DC-38B12B9A523C}" srcOrd="0" destOrd="0" presId="urn:microsoft.com/office/officeart/2005/8/layout/vList5"/>
    <dgm:cxn modelId="{5A8B9692-B64B-452D-98C0-E07F5B7B48AF}" type="presOf" srcId="{36CC1C50-1361-40F9-AC51-4B65ACAC3321}" destId="{9650366C-6E17-4425-9181-454991BEDCBE}" srcOrd="0" destOrd="0" presId="urn:microsoft.com/office/officeart/2005/8/layout/vList5"/>
    <dgm:cxn modelId="{90FB1F6D-6397-4102-956E-35772474518E}" srcId="{36CC1C50-1361-40F9-AC51-4B65ACAC3321}" destId="{7AEC9C58-C5C7-404E-B0C4-8F1F0BCEDE66}" srcOrd="2" destOrd="0" parTransId="{289B0D62-43F9-4D2C-AC01-478DCC24A68F}" sibTransId="{DB5D6EAF-CF90-471A-8B89-FF9536BCFEBC}"/>
    <dgm:cxn modelId="{228CF86E-FB87-4196-9762-AF9B7200885F}" srcId="{80C34EE8-74BE-4D41-AAD4-08A047DD9F26}" destId="{6FBC9146-F735-4BD9-B6E4-BAEF6553A85E}" srcOrd="0" destOrd="0" parTransId="{E8797821-8EF5-49F0-91BE-6F90BFC5A3EF}" sibTransId="{2C0F5EBB-7C3A-4DDC-87CE-D8CF155E5CB2}"/>
    <dgm:cxn modelId="{9E783033-24CE-40F9-8CA3-F62D55E79CC5}" srcId="{80C34EE8-74BE-4D41-AAD4-08A047DD9F26}" destId="{BC295860-9B65-4DCC-BA5D-06B5F988D34B}" srcOrd="2" destOrd="0" parTransId="{43724451-127A-43C6-B01A-41C0E1FC5319}" sibTransId="{E74C0E26-2C42-4400-90E1-00E32BA12904}"/>
    <dgm:cxn modelId="{5730D512-3A89-4F3A-9FC7-412706DE21A6}" type="presOf" srcId="{7AEC9C58-C5C7-404E-B0C4-8F1F0BCEDE66}" destId="{A5FEF169-A133-4F73-B13F-6AB84F94E493}" srcOrd="0" destOrd="2" presId="urn:microsoft.com/office/officeart/2005/8/layout/vList5"/>
    <dgm:cxn modelId="{0B3AD338-E950-49EF-9596-B8859ECC976B}" type="presOf" srcId="{6FBC9146-F735-4BD9-B6E4-BAEF6553A85E}" destId="{6F295EF2-0759-4DA2-AE73-4A9E2E77B85B}" srcOrd="0" destOrd="0" presId="urn:microsoft.com/office/officeart/2005/8/layout/vList5"/>
    <dgm:cxn modelId="{655C8CC8-A465-45E1-8848-DAF2CBA4B5A0}" type="presOf" srcId="{BC295860-9B65-4DCC-BA5D-06B5F988D34B}" destId="{6F295EF2-0759-4DA2-AE73-4A9E2E77B85B}" srcOrd="0" destOrd="2" presId="urn:microsoft.com/office/officeart/2005/8/layout/vList5"/>
    <dgm:cxn modelId="{1B708B56-EF37-4904-B2DC-9DB0D17E2CEE}" type="presOf" srcId="{C779FB15-1E9E-4504-BB79-BB4C1EAD7B90}" destId="{EEE77B57-3CE5-4A80-A80F-EBCA7D7EA5DF}" srcOrd="0" destOrd="1" presId="urn:microsoft.com/office/officeart/2005/8/layout/vList5"/>
    <dgm:cxn modelId="{8505D0F3-9E5E-4401-A9E4-88D8B4DAFD26}" type="presParOf" srcId="{7A0EA66E-D763-4229-A6E5-33A444552AE2}" destId="{1E60937E-B35F-40D1-A41E-9959A22D0BD9}" srcOrd="0" destOrd="0" presId="urn:microsoft.com/office/officeart/2005/8/layout/vList5"/>
    <dgm:cxn modelId="{4825822B-C1E7-4A3D-A45D-AD3E30612EFE}" type="presParOf" srcId="{1E60937E-B35F-40D1-A41E-9959A22D0BD9}" destId="{B78AFEFF-9A87-46D8-8397-228CC44DD2F9}" srcOrd="0" destOrd="0" presId="urn:microsoft.com/office/officeart/2005/8/layout/vList5"/>
    <dgm:cxn modelId="{8B9D72C3-35C7-422A-831A-37F8DC504322}" type="presParOf" srcId="{1E60937E-B35F-40D1-A41E-9959A22D0BD9}" destId="{6F295EF2-0759-4DA2-AE73-4A9E2E77B85B}" srcOrd="1" destOrd="0" presId="urn:microsoft.com/office/officeart/2005/8/layout/vList5"/>
    <dgm:cxn modelId="{FC677689-DCA8-43F7-A40D-06AD112FD2DE}" type="presParOf" srcId="{7A0EA66E-D763-4229-A6E5-33A444552AE2}" destId="{71DD06AC-A19E-4EF5-B9D9-A6F30D9BEDD0}" srcOrd="1" destOrd="0" presId="urn:microsoft.com/office/officeart/2005/8/layout/vList5"/>
    <dgm:cxn modelId="{110503A8-E06B-4055-95E4-75593CFAFF00}" type="presParOf" srcId="{7A0EA66E-D763-4229-A6E5-33A444552AE2}" destId="{FF60F3B5-FD17-4D0B-8369-857E480615D7}" srcOrd="2" destOrd="0" presId="urn:microsoft.com/office/officeart/2005/8/layout/vList5"/>
    <dgm:cxn modelId="{075F39DC-675C-457C-9F8A-A28E2B5E48E9}" type="presParOf" srcId="{FF60F3B5-FD17-4D0B-8369-857E480615D7}" destId="{9650366C-6E17-4425-9181-454991BEDCBE}" srcOrd="0" destOrd="0" presId="urn:microsoft.com/office/officeart/2005/8/layout/vList5"/>
    <dgm:cxn modelId="{F448AB69-5456-4BB5-8A81-6F4C76BE8EE7}" type="presParOf" srcId="{FF60F3B5-FD17-4D0B-8369-857E480615D7}" destId="{A5FEF169-A133-4F73-B13F-6AB84F94E493}" srcOrd="1" destOrd="0" presId="urn:microsoft.com/office/officeart/2005/8/layout/vList5"/>
    <dgm:cxn modelId="{37AE0323-593F-469F-AF69-CAB126094A75}" type="presParOf" srcId="{7A0EA66E-D763-4229-A6E5-33A444552AE2}" destId="{5F483504-A922-4509-86F7-69E07B23C0CB}" srcOrd="3" destOrd="0" presId="urn:microsoft.com/office/officeart/2005/8/layout/vList5"/>
    <dgm:cxn modelId="{110AD4E0-708E-4C2A-99A5-1CC0669981B0}" type="presParOf" srcId="{7A0EA66E-D763-4229-A6E5-33A444552AE2}" destId="{9A7481AE-DC0E-4455-9180-8C396CB36D5B}" srcOrd="4" destOrd="0" presId="urn:microsoft.com/office/officeart/2005/8/layout/vList5"/>
    <dgm:cxn modelId="{ADAB38D1-9B41-4C2A-8205-30006FF94022}" type="presParOf" srcId="{9A7481AE-DC0E-4455-9180-8C396CB36D5B}" destId="{5A5CBCE2-5B1F-42B1-A1DC-38B12B9A523C}" srcOrd="0" destOrd="0" presId="urn:microsoft.com/office/officeart/2005/8/layout/vList5"/>
    <dgm:cxn modelId="{DA3609AE-FC9F-47ED-9E68-42D4CF8FDEA4}" type="presParOf" srcId="{9A7481AE-DC0E-4455-9180-8C396CB36D5B}" destId="{EEE77B57-3CE5-4A80-A80F-EBCA7D7EA5D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295EF2-0759-4DA2-AE73-4A9E2E77B85B}">
      <dsp:nvSpPr>
        <dsp:cNvPr id="0" name=""/>
        <dsp:cNvSpPr/>
      </dsp:nvSpPr>
      <dsp:spPr>
        <a:xfrm rot="5400000">
          <a:off x="3859660" y="-1180027"/>
          <a:ext cx="1624831" cy="439724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Highlight chloride impacts on water quality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Inform and guide best practices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Demonstrate success and cost savings of improved practices</a:t>
          </a:r>
          <a:endParaRPr lang="en-US" sz="1800" kern="1200" dirty="0"/>
        </a:p>
      </dsp:txBody>
      <dsp:txXfrm rot="-5400000">
        <a:off x="2473452" y="285499"/>
        <a:ext cx="4317930" cy="1466195"/>
      </dsp:txXfrm>
    </dsp:sp>
    <dsp:sp modelId="{B78AFEFF-9A87-46D8-8397-228CC44DD2F9}">
      <dsp:nvSpPr>
        <dsp:cNvPr id="0" name=""/>
        <dsp:cNvSpPr/>
      </dsp:nvSpPr>
      <dsp:spPr>
        <a:xfrm>
          <a:off x="0" y="0"/>
          <a:ext cx="2473452" cy="203103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Purpose</a:t>
          </a:r>
          <a:endParaRPr lang="en-US" sz="3900" kern="1200" dirty="0"/>
        </a:p>
      </dsp:txBody>
      <dsp:txXfrm>
        <a:off x="99147" y="99147"/>
        <a:ext cx="2275158" cy="1832744"/>
      </dsp:txXfrm>
    </dsp:sp>
    <dsp:sp modelId="{A5FEF169-A133-4F73-B13F-6AB84F94E493}">
      <dsp:nvSpPr>
        <dsp:cNvPr id="0" name=""/>
        <dsp:cNvSpPr/>
      </dsp:nvSpPr>
      <dsp:spPr>
        <a:xfrm rot="5400000">
          <a:off x="3859660" y="884320"/>
          <a:ext cx="1624831" cy="4397248"/>
        </a:xfrm>
        <a:prstGeom prst="round2SameRect">
          <a:avLst/>
        </a:prstGeom>
        <a:solidFill>
          <a:schemeClr val="accent2">
            <a:tint val="40000"/>
            <a:alpha val="90000"/>
            <a:hueOff val="3018261"/>
            <a:satOff val="-4622"/>
            <a:lumOff val="-662"/>
            <a:alphaOff val="0"/>
          </a:schemeClr>
        </a:solidFill>
        <a:ln w="10795" cap="flat" cmpd="sng" algn="ctr">
          <a:solidFill>
            <a:schemeClr val="accent2">
              <a:tint val="40000"/>
              <a:alpha val="90000"/>
              <a:hueOff val="3018261"/>
              <a:satOff val="-4622"/>
              <a:lumOff val="-6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Surface and groundwater trends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Chloride sources identified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Goals for protecting MN waters</a:t>
          </a:r>
          <a:endParaRPr lang="en-US" sz="1800" kern="1200" dirty="0"/>
        </a:p>
      </dsp:txBody>
      <dsp:txXfrm rot="-5400000">
        <a:off x="2473452" y="2349846"/>
        <a:ext cx="4317930" cy="1466195"/>
      </dsp:txXfrm>
    </dsp:sp>
    <dsp:sp modelId="{9650366C-6E17-4425-9181-454991BEDCBE}">
      <dsp:nvSpPr>
        <dsp:cNvPr id="0" name=""/>
        <dsp:cNvSpPr/>
      </dsp:nvSpPr>
      <dsp:spPr>
        <a:xfrm>
          <a:off x="0" y="2135668"/>
          <a:ext cx="2473452" cy="2031038"/>
        </a:xfrm>
        <a:prstGeom prst="roundRect">
          <a:avLst/>
        </a:prstGeom>
        <a:solidFill>
          <a:schemeClr val="accent2">
            <a:hueOff val="3093906"/>
            <a:satOff val="14799"/>
            <a:lumOff val="-5196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Scope</a:t>
          </a:r>
          <a:endParaRPr lang="en-US" sz="3900" kern="1200" dirty="0"/>
        </a:p>
      </dsp:txBody>
      <dsp:txXfrm>
        <a:off x="99147" y="2234815"/>
        <a:ext cx="2275158" cy="1832744"/>
      </dsp:txXfrm>
    </dsp:sp>
    <dsp:sp modelId="{EEE77B57-3CE5-4A80-A80F-EBCA7D7EA5DF}">
      <dsp:nvSpPr>
        <dsp:cNvPr id="0" name=""/>
        <dsp:cNvSpPr/>
      </dsp:nvSpPr>
      <dsp:spPr>
        <a:xfrm rot="5400000">
          <a:off x="3859660" y="3085154"/>
          <a:ext cx="1624831" cy="4397248"/>
        </a:xfrm>
        <a:prstGeom prst="round2SameRect">
          <a:avLst/>
        </a:prstGeom>
        <a:solidFill>
          <a:schemeClr val="accent2">
            <a:tint val="40000"/>
            <a:alpha val="90000"/>
            <a:hueOff val="6036521"/>
            <a:satOff val="-9244"/>
            <a:lumOff val="-1325"/>
            <a:alphaOff val="0"/>
          </a:schemeClr>
        </a:solidFill>
        <a:ln w="10795" cap="flat" cmpd="sng" algn="ctr">
          <a:solidFill>
            <a:schemeClr val="accent2">
              <a:tint val="40000"/>
              <a:alpha val="90000"/>
              <a:hueOff val="6036521"/>
              <a:satOff val="-9244"/>
              <a:lumOff val="-13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State and local government entities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Winter maintenance workers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Elected officials and general public</a:t>
          </a:r>
          <a:endParaRPr lang="en-US" sz="1800" kern="1200" dirty="0"/>
        </a:p>
      </dsp:txBody>
      <dsp:txXfrm rot="-5400000">
        <a:off x="2473452" y="4550680"/>
        <a:ext cx="4317930" cy="1466195"/>
      </dsp:txXfrm>
    </dsp:sp>
    <dsp:sp modelId="{5A5CBCE2-5B1F-42B1-A1DC-38B12B9A523C}">
      <dsp:nvSpPr>
        <dsp:cNvPr id="0" name=""/>
        <dsp:cNvSpPr/>
      </dsp:nvSpPr>
      <dsp:spPr>
        <a:xfrm>
          <a:off x="0" y="4268258"/>
          <a:ext cx="2473452" cy="2031038"/>
        </a:xfrm>
        <a:prstGeom prst="roundRect">
          <a:avLst/>
        </a:prstGeom>
        <a:solidFill>
          <a:schemeClr val="accent2">
            <a:hueOff val="6187813"/>
            <a:satOff val="29598"/>
            <a:lumOff val="-1039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Audience</a:t>
          </a:r>
          <a:endParaRPr lang="en-US" sz="3900" kern="1200" dirty="0"/>
        </a:p>
      </dsp:txBody>
      <dsp:txXfrm>
        <a:off x="99147" y="4367405"/>
        <a:ext cx="2275158" cy="1832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FADB0-0BE2-4BA5-A5D6-6F1C6AF73FED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BDF27-8624-4AE7-BB1B-A0752224D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807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08466-AEA7-4FC0-9459-6A32F61DA29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HaasGroteskText Std" panose="020B05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HaasGroteskText Std" panose="020B05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6708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08466-AEA7-4FC0-9459-6A32F61DA29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HaasGroteskText Std" panose="020B05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HaasGroteskText Std" panose="020B05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4078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08466-AEA7-4FC0-9459-6A32F61DA29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HaasGroteskText Std" panose="020B05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HaasGroteskText Std" panose="020B05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753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08466-AEA7-4FC0-9459-6A32F61DA29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HaasGroteskText Std" panose="020B05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HaasGroteskText Std" panose="020B05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723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Logo Only)">
    <p:bg bwMode="gray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auto">
          <a:xfrm>
            <a:off x="0" y="4188564"/>
            <a:ext cx="12192000" cy="1199223"/>
          </a:xfrm>
          <a:solidFill>
            <a:schemeClr val="accent2"/>
          </a:solidFill>
        </p:spPr>
        <p:txBody>
          <a:bodyPr wrap="square" lIns="182880" tIns="91440" rIns="182880" bIns="91440" spcCol="0" anchor="ctr">
            <a:normAutofit/>
          </a:bodyPr>
          <a:lstStyle>
            <a:lvl1pPr algn="ctr">
              <a:lnSpc>
                <a:spcPct val="90000"/>
              </a:lnSpc>
              <a:defRPr sz="360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enter the slideshow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 bwMode="auto">
          <a:xfrm>
            <a:off x="0" y="5387786"/>
            <a:ext cx="12192000" cy="14702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 bwMode="black">
          <a:xfrm>
            <a:off x="2802467" y="5644884"/>
            <a:ext cx="6587067" cy="903062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1000"/>
              </a:spcAft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  <a:p>
            <a:r>
              <a:rPr lang="en-US" sz="1800" dirty="0" smtClean="0"/>
              <a:t>Date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5"/>
          </p:nvPr>
        </p:nvSpPr>
        <p:spPr bwMode="black"/>
        <p:txBody>
          <a:bodyPr/>
          <a:lstStyle/>
          <a:p>
            <a:fld id="{D7ED242C-24FB-43A0-BCB6-43756FC812F6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 mn.gov/websiteurl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821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(Logo Only)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auto">
          <a:xfrm>
            <a:off x="0" y="4188564"/>
            <a:ext cx="12192000" cy="1199223"/>
          </a:xfrm>
          <a:solidFill>
            <a:schemeClr val="accent1"/>
          </a:solidFill>
        </p:spPr>
        <p:txBody>
          <a:bodyPr wrap="square" lIns="182880" tIns="91440" rIns="182880" bIns="91440" spcCol="0" anchor="ctr">
            <a:normAutofit/>
          </a:bodyPr>
          <a:lstStyle>
            <a:lvl1pPr algn="ctr">
              <a:lnSpc>
                <a:spcPct val="90000"/>
              </a:lnSpc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enter the slideshow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 bwMode="auto">
          <a:xfrm>
            <a:off x="0" y="5387786"/>
            <a:ext cx="12192000" cy="1470213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 bwMode="black">
          <a:xfrm>
            <a:off x="2802467" y="5644884"/>
            <a:ext cx="6587067" cy="903062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1000"/>
              </a:spcAft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  <a:p>
            <a:r>
              <a:rPr lang="en-US" sz="1800" dirty="0" smtClean="0"/>
              <a:t>Date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5"/>
          </p:nvPr>
        </p:nvSpPr>
        <p:spPr bwMode="black"/>
        <p:txBody>
          <a:bodyPr/>
          <a:lstStyle/>
          <a:p>
            <a:fld id="{D7ED242C-24FB-43A0-BCB6-43756FC812F6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 mn.gov/websiteurl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196" y="260319"/>
            <a:ext cx="3657607" cy="3657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54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Photo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auto">
          <a:xfrm>
            <a:off x="0" y="3477837"/>
            <a:ext cx="12192000" cy="1295182"/>
          </a:xfrm>
          <a:solidFill>
            <a:schemeClr val="accent1"/>
          </a:solidFill>
        </p:spPr>
        <p:txBody>
          <a:bodyPr wrap="square" lIns="182880" tIns="91440" rIns="182880" bIns="91440"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enter the slideshow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 bwMode="auto">
          <a:xfrm>
            <a:off x="0" y="4773019"/>
            <a:ext cx="12192000" cy="2084981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 bwMode="black">
          <a:xfrm>
            <a:off x="2802467" y="5041204"/>
            <a:ext cx="6587067" cy="1097128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  <a:p>
            <a:r>
              <a:rPr lang="en-US" sz="1800" dirty="0" smtClean="0"/>
              <a:t>Date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6253560" y="6138332"/>
            <a:ext cx="5587647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7"/>
          </p:nvPr>
        </p:nvSpPr>
        <p:spPr bwMode="gray">
          <a:xfrm>
            <a:off x="0" y="0"/>
            <a:ext cx="12192000" cy="3380732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094" y="5200543"/>
            <a:ext cx="1985393" cy="130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138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 bwMode="auto"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12" name="Table Placeholder 9"/>
          <p:cNvSpPr>
            <a:spLocks noGrp="1"/>
          </p:cNvSpPr>
          <p:nvPr>
            <p:ph type="tbl" sz="quarter" idx="13"/>
          </p:nvPr>
        </p:nvSpPr>
        <p:spPr bwMode="gray">
          <a:xfrm>
            <a:off x="838200" y="1335088"/>
            <a:ext cx="10515600" cy="48418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A198C9B-0587-4A1E-9E03-E4C9FE222F08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98074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auto">
          <a:xfrm>
            <a:off x="0" y="4188564"/>
            <a:ext cx="12192000" cy="119922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section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 bwMode="auto">
          <a:xfrm>
            <a:off x="0" y="5387786"/>
            <a:ext cx="12192000" cy="1470213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 bwMode="black">
          <a:xfrm>
            <a:off x="2802467" y="5644884"/>
            <a:ext cx="6587067" cy="440970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1789113"/>
            <a:ext cx="12192000" cy="22987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5"/>
          </p:nvPr>
        </p:nvSpPr>
        <p:spPr bwMode="black"/>
        <p:txBody>
          <a:bodyPr/>
          <a:lstStyle/>
          <a:p>
            <a:fld id="{A8CA1A9B-139F-4606-AD0A-F3253110DAE5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91132" y="174233"/>
            <a:ext cx="1985393" cy="130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03338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White)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black"/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824D5D47-1752-4D84-8BFB-C2F71A34C932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57468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plit White BG)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7C198DD1-C477-482D-A126-3FBDD1778E48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75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 (Boxed)">
    <p:bg bwMode="auto"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335281"/>
            <a:ext cx="10515600" cy="4841682"/>
          </a:xfrm>
          <a:solidFill>
            <a:schemeClr val="bg1"/>
          </a:solidFill>
        </p:spPr>
        <p:txBody>
          <a:bodyPr lIns="228600" tIns="548640" rIns="274320"/>
          <a:lstStyle>
            <a:lvl1pPr marL="342900" indent="-34290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500"/>
            </a:lvl1pPr>
            <a:lvl2pPr marL="800100" indent="-34290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200150" indent="-28575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700"/>
            </a:lvl3pPr>
            <a:lvl4pPr marL="1657350" indent="-28575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700"/>
            </a:lvl4pPr>
            <a:lvl5pPr marL="2114550" indent="-28575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7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A198C9B-0587-4A1E-9E03-E4C9FE222F08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043659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plit Boxed)">
    <p:bg bwMode="auto"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5485A5BA-A5F9-4138-9E4B-FFD626F6437A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934377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Overlay, Gra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0"/>
            <a:ext cx="12192000" cy="1219198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Picture Placeholder 1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1219198"/>
            <a:ext cx="12192000" cy="5638802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 bwMode="auto">
          <a:xfrm>
            <a:off x="0" y="2609242"/>
            <a:ext cx="5683624" cy="2858714"/>
          </a:xfrm>
          <a:solidFill>
            <a:schemeClr val="tx1">
              <a:alpha val="88000"/>
            </a:schemeClr>
          </a:solidFill>
        </p:spPr>
        <p:txBody>
          <a:bodyPr rIns="274320" anchor="ctr"/>
          <a:lstStyle>
            <a:lvl1pPr marL="685800" indent="-22860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defRPr sz="2500">
                <a:solidFill>
                  <a:schemeClr val="bg1"/>
                </a:solidFill>
              </a:defRPr>
            </a:lvl1pPr>
            <a:lvl2pPr marL="1143000" indent="-228600">
              <a:lnSpc>
                <a:spcPct val="100000"/>
              </a:lnSpc>
              <a:buClr>
                <a:schemeClr val="accent2"/>
              </a:buClr>
              <a:defRPr sz="2100">
                <a:solidFill>
                  <a:schemeClr val="bg1"/>
                </a:solidFill>
              </a:defRPr>
            </a:lvl2pPr>
            <a:lvl3pPr marL="1600200" indent="-228600">
              <a:lnSpc>
                <a:spcPct val="100000"/>
              </a:lnSpc>
              <a:buClr>
                <a:schemeClr val="accent2"/>
              </a:buClr>
              <a:defRPr sz="1700">
                <a:solidFill>
                  <a:schemeClr val="bg1"/>
                </a:solidFill>
              </a:defRPr>
            </a:lvl3pPr>
            <a:lvl4pPr marL="2057400" indent="-228600">
              <a:lnSpc>
                <a:spcPct val="100000"/>
              </a:lnSpc>
              <a:buClr>
                <a:schemeClr val="accent2"/>
              </a:buClr>
              <a:defRPr sz="1700">
                <a:solidFill>
                  <a:schemeClr val="bg1"/>
                </a:solidFill>
              </a:defRPr>
            </a:lvl4pPr>
            <a:lvl5pPr marL="2514600" indent="-228600">
              <a:lnSpc>
                <a:spcPct val="100000"/>
              </a:lnSpc>
              <a:buClr>
                <a:schemeClr val="accent2"/>
              </a:buClr>
              <a:defRPr sz="17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58426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Overlay, Whit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Picture Placeholder 1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1219198"/>
            <a:ext cx="12192000" cy="563880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 bwMode="auto">
          <a:xfrm>
            <a:off x="0" y="2609242"/>
            <a:ext cx="5683624" cy="2858714"/>
          </a:xfrm>
          <a:solidFill>
            <a:schemeClr val="tx1">
              <a:alpha val="88000"/>
            </a:schemeClr>
          </a:solidFill>
        </p:spPr>
        <p:txBody>
          <a:bodyPr rIns="274320" anchor="ctr"/>
          <a:lstStyle>
            <a:lvl1pPr marL="685800" indent="-22860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 marL="11430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 marL="16002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 marL="20574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 marL="25146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42207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olid White)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 bwMode="black">
          <a:xfrm>
            <a:off x="838200" y="1366345"/>
            <a:ext cx="10515600" cy="478839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black">
          <a:xfrm>
            <a:off x="838200" y="6356350"/>
            <a:ext cx="1358590" cy="365125"/>
          </a:xfrm>
        </p:spPr>
        <p:txBody>
          <a:bodyPr/>
          <a:lstStyle/>
          <a:p>
            <a:fld id="{66C283A4-7960-4BFD-B3A5-A2CC5BB2A473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black"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7052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olid Dark)">
    <p:bg bwMode="black"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 bwMode="white">
          <a:xfrm>
            <a:off x="838200" y="1366345"/>
            <a:ext cx="10515600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078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(Solid Dark)">
    <p:bg bwMode="black">
      <p:bgPr>
        <a:gradFill>
          <a:gsLst>
            <a:gs pos="100000">
              <a:schemeClr val="tx1">
                <a:lumMod val="80000"/>
              </a:schemeClr>
            </a:gs>
            <a:gs pos="63000">
              <a:schemeClr val="tx1"/>
            </a:gs>
            <a:gs pos="86000">
              <a:schemeClr val="tx1">
                <a:lumMod val="9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 bwMode="white">
          <a:xfrm>
            <a:off x="838200" y="1366345"/>
            <a:ext cx="10515600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4702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olid Lt Gray)">
    <p:bg bwMode="auto"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 bwMode="black">
          <a:xfrm>
            <a:off x="838200" y="1366345"/>
            <a:ext cx="10515600" cy="478839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 bwMode="black">
          <a:xfrm>
            <a:off x="838200" y="6356350"/>
            <a:ext cx="13585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868D85E-9AAE-43DE-B77A-6CCC9C16CBEC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9891132" y="6356350"/>
            <a:ext cx="14626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470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(Solid Dark)">
    <p:bg bwMode="black"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1" name="Content Placeholder 4"/>
          <p:cNvSpPr>
            <a:spLocks noGrp="1"/>
          </p:cNvSpPr>
          <p:nvPr>
            <p:ph sz="quarter" idx="10"/>
          </p:nvPr>
        </p:nvSpPr>
        <p:spPr bwMode="white">
          <a:xfrm>
            <a:off x="838200" y="1366345"/>
            <a:ext cx="6234953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 bwMode="gray">
          <a:xfrm>
            <a:off x="7653566" y="1364826"/>
            <a:ext cx="4538434" cy="4538434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583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 (Solid Dark)">
    <p:bg bwMode="black">
      <p:bgPr>
        <a:gradFill>
          <a:gsLst>
            <a:gs pos="100000">
              <a:schemeClr val="tx1">
                <a:lumMod val="80000"/>
              </a:schemeClr>
            </a:gs>
            <a:gs pos="63000">
              <a:schemeClr val="tx1"/>
            </a:gs>
            <a:gs pos="86000">
              <a:schemeClr val="tx1">
                <a:lumMod val="9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0" name="Content Placeholder 4"/>
          <p:cNvSpPr>
            <a:spLocks noGrp="1"/>
          </p:cNvSpPr>
          <p:nvPr>
            <p:ph sz="quarter" idx="10"/>
          </p:nvPr>
        </p:nvSpPr>
        <p:spPr bwMode="white">
          <a:xfrm>
            <a:off x="838200" y="1366345"/>
            <a:ext cx="6234953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 bwMode="gray">
          <a:xfrm>
            <a:off x="7653566" y="1364826"/>
            <a:ext cx="4538434" cy="4538434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696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(Solid Lt Gray)">
    <p:bg bwMode="auto"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7" name="Content Placeholder 4"/>
          <p:cNvSpPr>
            <a:spLocks noGrp="1"/>
          </p:cNvSpPr>
          <p:nvPr>
            <p:ph sz="quarter" idx="10"/>
          </p:nvPr>
        </p:nvSpPr>
        <p:spPr bwMode="black">
          <a:xfrm>
            <a:off x="838200" y="1366345"/>
            <a:ext cx="6234953" cy="4788393"/>
          </a:xfr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 bwMode="gray">
          <a:xfrm>
            <a:off x="7653566" y="1364826"/>
            <a:ext cx="4538434" cy="4538434"/>
          </a:xfr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 bwMode="black">
          <a:xfrm>
            <a:off x="838200" y="6356350"/>
            <a:ext cx="13585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868D85E-9AAE-43DE-B77A-6CCC9C16CBEC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9891132" y="6356350"/>
            <a:ext cx="14626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053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(4 Up)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1"/>
            <a:ext cx="12192000" cy="1216022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 bwMode="auto"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06332" y="1981899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 bwMode="black">
          <a:xfrm>
            <a:off x="581719" y="4345147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646176" y="1967573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 bwMode="black">
          <a:xfrm>
            <a:off x="3421563" y="4345147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486020" y="1967573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9" hasCustomPrompt="1"/>
          </p:nvPr>
        </p:nvSpPr>
        <p:spPr bwMode="black">
          <a:xfrm>
            <a:off x="6261407" y="4345147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0" hasCustomPrompt="1"/>
          </p:nvPr>
        </p:nvSpPr>
        <p:spPr bwMode="gray">
          <a:xfrm>
            <a:off x="9325864" y="1967573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21" hasCustomPrompt="1"/>
          </p:nvPr>
        </p:nvSpPr>
        <p:spPr bwMode="black">
          <a:xfrm>
            <a:off x="9101251" y="4341161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36DB2D6-5DF4-4264-A4A1-7D3EAF38D255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384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(3 Up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1"/>
            <a:ext cx="12192000" cy="1216022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 bwMode="auto"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572814" y="1964392"/>
            <a:ext cx="2332190" cy="233219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 bwMode="black">
          <a:xfrm>
            <a:off x="1469225" y="4564988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824541" y="1964392"/>
            <a:ext cx="2317864" cy="231786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 bwMode="black">
          <a:xfrm>
            <a:off x="4712235" y="4564988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8067551" y="1964392"/>
            <a:ext cx="2317864" cy="231786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9" hasCustomPrompt="1"/>
          </p:nvPr>
        </p:nvSpPr>
        <p:spPr bwMode="black">
          <a:xfrm>
            <a:off x="7955245" y="4564988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36DB2D6-5DF4-4264-A4A1-7D3EAF38D255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735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4-Up White Vertical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06332" y="1981899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 bwMode="black">
          <a:xfrm>
            <a:off x="581719" y="4345146"/>
            <a:ext cx="2542477" cy="162385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646176" y="1967573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 bwMode="black">
          <a:xfrm>
            <a:off x="3421563" y="4345147"/>
            <a:ext cx="2542477" cy="1623852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486020" y="1967573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9" hasCustomPrompt="1"/>
          </p:nvPr>
        </p:nvSpPr>
        <p:spPr bwMode="black">
          <a:xfrm>
            <a:off x="6261407" y="4345147"/>
            <a:ext cx="2542477" cy="1623852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0" hasCustomPrompt="1"/>
          </p:nvPr>
        </p:nvSpPr>
        <p:spPr bwMode="gray">
          <a:xfrm>
            <a:off x="9325864" y="1967573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21" hasCustomPrompt="1"/>
          </p:nvPr>
        </p:nvSpPr>
        <p:spPr bwMode="black">
          <a:xfrm>
            <a:off x="9101251" y="4341161"/>
            <a:ext cx="2542477" cy="162783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9" name="Rectangle 18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4B4EEDC6-36CA-4209-B482-2ED76AA0BF08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301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4-Up Gray BG Horizontal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3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 bwMode="auto"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06332" y="167477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16"/>
          </p:nvPr>
        </p:nvSpPr>
        <p:spPr bwMode="black">
          <a:xfrm>
            <a:off x="2876550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806331" y="393936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 bwMode="black">
          <a:xfrm>
            <a:off x="2876550" y="3939361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99805" y="167477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8"/>
          </p:nvPr>
        </p:nvSpPr>
        <p:spPr bwMode="black">
          <a:xfrm>
            <a:off x="8270023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9" hasCustomPrompt="1"/>
          </p:nvPr>
        </p:nvSpPr>
        <p:spPr bwMode="gray">
          <a:xfrm>
            <a:off x="6199805" y="393936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0"/>
          </p:nvPr>
        </p:nvSpPr>
        <p:spPr bwMode="black">
          <a:xfrm>
            <a:off x="8270023" y="3939360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8DC79626-CE5A-4834-975C-E7305BA2E281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29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5599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4 Up White BG Horizontal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06332" y="167477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6"/>
          </p:nvPr>
        </p:nvSpPr>
        <p:spPr bwMode="black">
          <a:xfrm>
            <a:off x="2876550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806331" y="393936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5"/>
          </p:nvPr>
        </p:nvSpPr>
        <p:spPr bwMode="black">
          <a:xfrm>
            <a:off x="2876550" y="3939361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99805" y="167477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/>
          </p:nvPr>
        </p:nvSpPr>
        <p:spPr bwMode="black">
          <a:xfrm>
            <a:off x="8270023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9" hasCustomPrompt="1"/>
          </p:nvPr>
        </p:nvSpPr>
        <p:spPr bwMode="gray">
          <a:xfrm>
            <a:off x="6199805" y="393936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20"/>
          </p:nvPr>
        </p:nvSpPr>
        <p:spPr bwMode="black">
          <a:xfrm>
            <a:off x="8270023" y="3939360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1815FB38-58F3-410A-8DA4-4B706967601F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275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Duo Gray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20425"/>
            <a:ext cx="12192000" cy="1236448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 bwMode="auto"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06332" y="2571729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16"/>
          </p:nvPr>
        </p:nvSpPr>
        <p:spPr bwMode="black">
          <a:xfrm>
            <a:off x="2876550" y="2571730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99805" y="2571729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8"/>
          </p:nvPr>
        </p:nvSpPr>
        <p:spPr bwMode="black">
          <a:xfrm>
            <a:off x="8270023" y="2571730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7F519661-29C3-4FE0-9FC3-375A85A42C46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505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2 Up White BG Horizontal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-1"/>
            <a:ext cx="12192000" cy="1216025"/>
          </a:xfrm>
          <a:solidFill>
            <a:schemeClr val="accent1"/>
          </a:solidFill>
        </p:spPr>
        <p:txBody>
          <a:bodyPr lIns="822960" rIns="822960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806332" y="2800328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6"/>
          </p:nvPr>
        </p:nvSpPr>
        <p:spPr bwMode="black">
          <a:xfrm>
            <a:off x="2876550" y="2800329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99805" y="2800328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/>
          </p:nvPr>
        </p:nvSpPr>
        <p:spPr bwMode="black">
          <a:xfrm>
            <a:off x="8270023" y="2800329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0366E0EA-2D80-452F-9963-33FA7A36BC0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900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mage - Re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/>
          <p:cNvSpPr>
            <a:spLocks noGrp="1"/>
          </p:cNvSpPr>
          <p:nvPr>
            <p:ph type="pic" sz="quarter" idx="10"/>
          </p:nvPr>
        </p:nvSpPr>
        <p:spPr bwMode="gray">
          <a:xfrm>
            <a:off x="0" y="2"/>
            <a:ext cx="12192000" cy="685799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1" y="5638801"/>
            <a:ext cx="12192000" cy="1219200"/>
          </a:xfrm>
          <a:solidFill>
            <a:srgbClr val="003865">
              <a:alpha val="87843"/>
            </a:srgbClr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52749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mage - Black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/>
          <p:cNvSpPr>
            <a:spLocks noGrp="1"/>
          </p:cNvSpPr>
          <p:nvPr>
            <p:ph type="pic" sz="quarter" idx="10"/>
          </p:nvPr>
        </p:nvSpPr>
        <p:spPr bwMode="gray">
          <a:xfrm>
            <a:off x="0" y="2"/>
            <a:ext cx="12192000" cy="6857999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1" y="5638801"/>
            <a:ext cx="12192000" cy="1219200"/>
          </a:xfrm>
          <a:solidFill>
            <a:srgbClr val="0D0D0D">
              <a:alpha val="87843"/>
            </a:srgbClr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67697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mage - Blue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/>
          <p:cNvSpPr>
            <a:spLocks noGrp="1"/>
          </p:cNvSpPr>
          <p:nvPr>
            <p:ph type="pic" sz="quarter" idx="10"/>
          </p:nvPr>
        </p:nvSpPr>
        <p:spPr bwMode="gray">
          <a:xfrm>
            <a:off x="0" y="2"/>
            <a:ext cx="12192000" cy="6857999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1" y="5638800"/>
            <a:ext cx="12192000" cy="1219200"/>
          </a:xfrm>
          <a:solidFill>
            <a:srgbClr val="78BE21">
              <a:alpha val="87843"/>
            </a:srgbClr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17770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de - Gray Background">
    <p:bg bwMode="auto"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 bwMode="white">
          <a:xfrm>
            <a:off x="0" y="0"/>
            <a:ext cx="12192000" cy="1159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Code Demo (Click to Edit)</a:t>
            </a:r>
            <a:endParaRPr lang="en-US" dirty="0"/>
          </a:p>
        </p:txBody>
      </p:sp>
      <p:sp>
        <p:nvSpPr>
          <p:cNvPr id="10" name="Table Placeholder 8"/>
          <p:cNvSpPr>
            <a:spLocks noGrp="1"/>
          </p:cNvSpPr>
          <p:nvPr>
            <p:ph type="tbl" sz="quarter" idx="13"/>
          </p:nvPr>
        </p:nvSpPr>
        <p:spPr bwMode="gray">
          <a:xfrm>
            <a:off x="2032000" y="2233262"/>
            <a:ext cx="8128000" cy="2966751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black">
          <a:xfrm>
            <a:off x="838200" y="6356350"/>
            <a:ext cx="1358590" cy="365125"/>
          </a:xfrm>
        </p:spPr>
        <p:txBody>
          <a:bodyPr/>
          <a:lstStyle/>
          <a:p>
            <a:fld id="{06B78D62-7A3F-4136-9CF2-CB03510DA06A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black"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871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(Solid Dark)">
    <p:bg bwMode="black">
      <p:bgPr>
        <a:gradFill>
          <a:gsLst>
            <a:gs pos="100000">
              <a:schemeClr val="tx1">
                <a:lumMod val="80000"/>
              </a:schemeClr>
            </a:gs>
            <a:gs pos="63000">
              <a:schemeClr val="tx1"/>
            </a:gs>
            <a:gs pos="86000">
              <a:schemeClr val="tx1">
                <a:lumMod val="9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 bwMode="white">
          <a:xfrm>
            <a:off x="0" y="0"/>
            <a:ext cx="12192000" cy="1159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Code Demo (Click to Edit)</a:t>
            </a:r>
            <a:endParaRPr lang="en-US" dirty="0"/>
          </a:p>
        </p:txBody>
      </p:sp>
      <p:sp>
        <p:nvSpPr>
          <p:cNvPr id="14" name="Table Placeholder 8"/>
          <p:cNvSpPr>
            <a:spLocks noGrp="1"/>
          </p:cNvSpPr>
          <p:nvPr>
            <p:ph type="tbl" sz="quarter" idx="13"/>
          </p:nvPr>
        </p:nvSpPr>
        <p:spPr bwMode="gray">
          <a:xfrm>
            <a:off x="2032000" y="2233262"/>
            <a:ext cx="8128000" cy="2966751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table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645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(Solid Dark)">
    <p:bg bwMode="black"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15897" y="287066"/>
            <a:ext cx="3521927" cy="2734914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/>
          </p:nvPr>
        </p:nvSpPr>
        <p:spPr bwMode="white">
          <a:xfrm>
            <a:off x="815975" y="3211513"/>
            <a:ext cx="3521849" cy="2475609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4976787" y="504855"/>
            <a:ext cx="9618920" cy="541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4976787" y="1067565"/>
            <a:ext cx="9516215" cy="485060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518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(Solid Dark)">
    <p:bg bwMode="black"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3"/>
          </p:nvPr>
        </p:nvSpPr>
        <p:spPr bwMode="white">
          <a:xfrm>
            <a:off x="815895" y="1365203"/>
            <a:ext cx="10555696" cy="156718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373458" y="3222702"/>
            <a:ext cx="9387470" cy="5283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373459" y="3771871"/>
            <a:ext cx="9287236" cy="473388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/>
          <a:p>
            <a:fld id="{5CAE31FF-A086-40D5-909F-A9E138181237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00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eenshot Light Background Horizontal">
    <p:bg bwMode="auto"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15897" y="287066"/>
            <a:ext cx="3521927" cy="2734914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 bwMode="black">
          <a:xfrm>
            <a:off x="815975" y="3211513"/>
            <a:ext cx="3521849" cy="247560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4976787" y="504855"/>
            <a:ext cx="9618920" cy="541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4976787" y="1067565"/>
            <a:ext cx="9516215" cy="485060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2"/>
          </p:nvPr>
        </p:nvSpPr>
        <p:spPr bwMode="black">
          <a:xfrm>
            <a:off x="838200" y="6356350"/>
            <a:ext cx="1358590" cy="365125"/>
          </a:xfrm>
        </p:spPr>
        <p:txBody>
          <a:bodyPr/>
          <a:lstStyle/>
          <a:p>
            <a:fld id="{5D76A200-3168-4D33-A718-3974884CE863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3"/>
          </p:nvPr>
        </p:nvSpPr>
        <p:spPr bwMode="black"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259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eenshot Light Background Vertical">
    <p:bg bwMode="auto"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 bwMode="black">
          <a:xfrm>
            <a:off x="815895" y="1365203"/>
            <a:ext cx="10555696" cy="156718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373458" y="3222702"/>
            <a:ext cx="9387470" cy="5283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373459" y="3771871"/>
            <a:ext cx="9287236" cy="473388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78917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Quote Red Background">
    <p:bg bwMode="black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15897" y="287066"/>
            <a:ext cx="3521927" cy="2734914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3"/>
          </p:nvPr>
        </p:nvSpPr>
        <p:spPr bwMode="white">
          <a:xfrm>
            <a:off x="815975" y="3211513"/>
            <a:ext cx="3521849" cy="2475609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4" name="Picture 13" descr="Computer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4712851" y="434836"/>
            <a:ext cx="6828661" cy="6050713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5" name="Picture Placeholder 12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4976787" y="691882"/>
            <a:ext cx="6300787" cy="341153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168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ingle Quote Red Background">
    <p:bg bwMode="black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15897" y="287066"/>
            <a:ext cx="3521927" cy="2734914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/>
          </p:nvPr>
        </p:nvSpPr>
        <p:spPr bwMode="white">
          <a:xfrm>
            <a:off x="815975" y="3211513"/>
            <a:ext cx="3521849" cy="2475609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4976787" y="504855"/>
            <a:ext cx="9618920" cy="541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4976787" y="1067565"/>
            <a:ext cx="9516215" cy="485060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584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ingle Quote Red Background">
    <p:bg bwMode="black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/>
          </p:nvPr>
        </p:nvSpPr>
        <p:spPr bwMode="white">
          <a:xfrm>
            <a:off x="815895" y="1365203"/>
            <a:ext cx="10555696" cy="156718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gray">
          <a:xfrm>
            <a:off x="1373458" y="3222702"/>
            <a:ext cx="9387470" cy="5283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373459" y="3771871"/>
            <a:ext cx="9287236" cy="473388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836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Quote Red Background">
    <p:bg bwMode="black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ular Callout 11"/>
          <p:cNvSpPr/>
          <p:nvPr userDrawn="1"/>
        </p:nvSpPr>
        <p:spPr bwMode="white">
          <a:xfrm>
            <a:off x="866887" y="601818"/>
            <a:ext cx="10515600" cy="5450408"/>
          </a:xfrm>
          <a:custGeom>
            <a:avLst/>
            <a:gdLst>
              <a:gd name="connsiteX0" fmla="*/ 0 w 10515600"/>
              <a:gd name="connsiteY0" fmla="*/ 805890 h 4835245"/>
              <a:gd name="connsiteX1" fmla="*/ 805890 w 10515600"/>
              <a:gd name="connsiteY1" fmla="*/ 0 h 4835245"/>
              <a:gd name="connsiteX2" fmla="*/ 1752600 w 10515600"/>
              <a:gd name="connsiteY2" fmla="*/ 0 h 4835245"/>
              <a:gd name="connsiteX3" fmla="*/ 1752600 w 10515600"/>
              <a:gd name="connsiteY3" fmla="*/ 0 h 4835245"/>
              <a:gd name="connsiteX4" fmla="*/ 4381500 w 10515600"/>
              <a:gd name="connsiteY4" fmla="*/ 0 h 4835245"/>
              <a:gd name="connsiteX5" fmla="*/ 9709710 w 10515600"/>
              <a:gd name="connsiteY5" fmla="*/ 0 h 4835245"/>
              <a:gd name="connsiteX6" fmla="*/ 10515600 w 10515600"/>
              <a:gd name="connsiteY6" fmla="*/ 805890 h 4835245"/>
              <a:gd name="connsiteX7" fmla="*/ 10515600 w 10515600"/>
              <a:gd name="connsiteY7" fmla="*/ 2820560 h 4835245"/>
              <a:gd name="connsiteX8" fmla="*/ 10515600 w 10515600"/>
              <a:gd name="connsiteY8" fmla="*/ 2820560 h 4835245"/>
              <a:gd name="connsiteX9" fmla="*/ 10515600 w 10515600"/>
              <a:gd name="connsiteY9" fmla="*/ 4029371 h 4835245"/>
              <a:gd name="connsiteX10" fmla="*/ 10515600 w 10515600"/>
              <a:gd name="connsiteY10" fmla="*/ 4029355 h 4835245"/>
              <a:gd name="connsiteX11" fmla="*/ 9709710 w 10515600"/>
              <a:gd name="connsiteY11" fmla="*/ 4835245 h 4835245"/>
              <a:gd name="connsiteX12" fmla="*/ 4381500 w 10515600"/>
              <a:gd name="connsiteY12" fmla="*/ 4835245 h 4835245"/>
              <a:gd name="connsiteX13" fmla="*/ 3067085 w 10515600"/>
              <a:gd name="connsiteY13" fmla="*/ 5439651 h 4835245"/>
              <a:gd name="connsiteX14" fmla="*/ 1752600 w 10515600"/>
              <a:gd name="connsiteY14" fmla="*/ 4835245 h 4835245"/>
              <a:gd name="connsiteX15" fmla="*/ 805890 w 10515600"/>
              <a:gd name="connsiteY15" fmla="*/ 4835245 h 4835245"/>
              <a:gd name="connsiteX16" fmla="*/ 0 w 10515600"/>
              <a:gd name="connsiteY16" fmla="*/ 4029355 h 4835245"/>
              <a:gd name="connsiteX17" fmla="*/ 0 w 10515600"/>
              <a:gd name="connsiteY17" fmla="*/ 4029371 h 4835245"/>
              <a:gd name="connsiteX18" fmla="*/ 0 w 10515600"/>
              <a:gd name="connsiteY18" fmla="*/ 2820560 h 4835245"/>
              <a:gd name="connsiteX19" fmla="*/ 0 w 10515600"/>
              <a:gd name="connsiteY19" fmla="*/ 2820560 h 4835245"/>
              <a:gd name="connsiteX20" fmla="*/ 0 w 10515600"/>
              <a:gd name="connsiteY20" fmla="*/ 805890 h 483524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4381500 w 10515600"/>
              <a:gd name="connsiteY12" fmla="*/ 4835245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2279725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1440628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2552700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34351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02078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600" h="5450408">
                <a:moveTo>
                  <a:pt x="0" y="805890"/>
                </a:moveTo>
                <a:cubicBezTo>
                  <a:pt x="0" y="360809"/>
                  <a:pt x="360809" y="0"/>
                  <a:pt x="805890" y="0"/>
                </a:cubicBezTo>
                <a:lnTo>
                  <a:pt x="1752600" y="0"/>
                </a:lnTo>
                <a:lnTo>
                  <a:pt x="1752600" y="0"/>
                </a:lnTo>
                <a:lnTo>
                  <a:pt x="4381500" y="0"/>
                </a:lnTo>
                <a:lnTo>
                  <a:pt x="9709710" y="0"/>
                </a:lnTo>
                <a:cubicBezTo>
                  <a:pt x="10154791" y="0"/>
                  <a:pt x="10515600" y="360809"/>
                  <a:pt x="10515600" y="805890"/>
                </a:cubicBezTo>
                <a:lnTo>
                  <a:pt x="10515600" y="2820560"/>
                </a:lnTo>
                <a:lnTo>
                  <a:pt x="10515600" y="2820560"/>
                </a:lnTo>
                <a:lnTo>
                  <a:pt x="10515600" y="4029371"/>
                </a:lnTo>
                <a:lnTo>
                  <a:pt x="10515600" y="4029355"/>
                </a:lnTo>
                <a:cubicBezTo>
                  <a:pt x="10515600" y="4474436"/>
                  <a:pt x="10154791" y="4835245"/>
                  <a:pt x="9709710" y="4835245"/>
                </a:cubicBezTo>
                <a:lnTo>
                  <a:pt x="2552700" y="4846003"/>
                </a:lnTo>
                <a:lnTo>
                  <a:pt x="2002078" y="5450408"/>
                </a:lnTo>
                <a:lnTo>
                  <a:pt x="1440628" y="4824487"/>
                </a:lnTo>
                <a:lnTo>
                  <a:pt x="805890" y="4835245"/>
                </a:lnTo>
                <a:cubicBezTo>
                  <a:pt x="360809" y="4835245"/>
                  <a:pt x="0" y="4474436"/>
                  <a:pt x="0" y="4029355"/>
                </a:cubicBezTo>
                <a:lnTo>
                  <a:pt x="0" y="4029371"/>
                </a:lnTo>
                <a:lnTo>
                  <a:pt x="0" y="2820560"/>
                </a:lnTo>
                <a:lnTo>
                  <a:pt x="0" y="2820560"/>
                </a:lnTo>
                <a:lnTo>
                  <a:pt x="0" y="8058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1387736" y="1438507"/>
            <a:ext cx="9488245" cy="2219093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5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“Click to edit quote.”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1387736" y="4126416"/>
            <a:ext cx="9488245" cy="101573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 i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- Click to edit name or subtext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384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(Solid Dark)">
    <p:bg bwMode="black"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ular Callout 11"/>
          <p:cNvSpPr/>
          <p:nvPr userDrawn="1"/>
        </p:nvSpPr>
        <p:spPr bwMode="white">
          <a:xfrm>
            <a:off x="866887" y="601818"/>
            <a:ext cx="10515600" cy="5450408"/>
          </a:xfrm>
          <a:custGeom>
            <a:avLst/>
            <a:gdLst>
              <a:gd name="connsiteX0" fmla="*/ 0 w 10515600"/>
              <a:gd name="connsiteY0" fmla="*/ 805890 h 4835245"/>
              <a:gd name="connsiteX1" fmla="*/ 805890 w 10515600"/>
              <a:gd name="connsiteY1" fmla="*/ 0 h 4835245"/>
              <a:gd name="connsiteX2" fmla="*/ 1752600 w 10515600"/>
              <a:gd name="connsiteY2" fmla="*/ 0 h 4835245"/>
              <a:gd name="connsiteX3" fmla="*/ 1752600 w 10515600"/>
              <a:gd name="connsiteY3" fmla="*/ 0 h 4835245"/>
              <a:gd name="connsiteX4" fmla="*/ 4381500 w 10515600"/>
              <a:gd name="connsiteY4" fmla="*/ 0 h 4835245"/>
              <a:gd name="connsiteX5" fmla="*/ 9709710 w 10515600"/>
              <a:gd name="connsiteY5" fmla="*/ 0 h 4835245"/>
              <a:gd name="connsiteX6" fmla="*/ 10515600 w 10515600"/>
              <a:gd name="connsiteY6" fmla="*/ 805890 h 4835245"/>
              <a:gd name="connsiteX7" fmla="*/ 10515600 w 10515600"/>
              <a:gd name="connsiteY7" fmla="*/ 2820560 h 4835245"/>
              <a:gd name="connsiteX8" fmla="*/ 10515600 w 10515600"/>
              <a:gd name="connsiteY8" fmla="*/ 2820560 h 4835245"/>
              <a:gd name="connsiteX9" fmla="*/ 10515600 w 10515600"/>
              <a:gd name="connsiteY9" fmla="*/ 4029371 h 4835245"/>
              <a:gd name="connsiteX10" fmla="*/ 10515600 w 10515600"/>
              <a:gd name="connsiteY10" fmla="*/ 4029355 h 4835245"/>
              <a:gd name="connsiteX11" fmla="*/ 9709710 w 10515600"/>
              <a:gd name="connsiteY11" fmla="*/ 4835245 h 4835245"/>
              <a:gd name="connsiteX12" fmla="*/ 4381500 w 10515600"/>
              <a:gd name="connsiteY12" fmla="*/ 4835245 h 4835245"/>
              <a:gd name="connsiteX13" fmla="*/ 3067085 w 10515600"/>
              <a:gd name="connsiteY13" fmla="*/ 5439651 h 4835245"/>
              <a:gd name="connsiteX14" fmla="*/ 1752600 w 10515600"/>
              <a:gd name="connsiteY14" fmla="*/ 4835245 h 4835245"/>
              <a:gd name="connsiteX15" fmla="*/ 805890 w 10515600"/>
              <a:gd name="connsiteY15" fmla="*/ 4835245 h 4835245"/>
              <a:gd name="connsiteX16" fmla="*/ 0 w 10515600"/>
              <a:gd name="connsiteY16" fmla="*/ 4029355 h 4835245"/>
              <a:gd name="connsiteX17" fmla="*/ 0 w 10515600"/>
              <a:gd name="connsiteY17" fmla="*/ 4029371 h 4835245"/>
              <a:gd name="connsiteX18" fmla="*/ 0 w 10515600"/>
              <a:gd name="connsiteY18" fmla="*/ 2820560 h 4835245"/>
              <a:gd name="connsiteX19" fmla="*/ 0 w 10515600"/>
              <a:gd name="connsiteY19" fmla="*/ 2820560 h 4835245"/>
              <a:gd name="connsiteX20" fmla="*/ 0 w 10515600"/>
              <a:gd name="connsiteY20" fmla="*/ 805890 h 483524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4381500 w 10515600"/>
              <a:gd name="connsiteY12" fmla="*/ 4835245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2279725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1440628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2552700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34351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02078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600" h="5450408">
                <a:moveTo>
                  <a:pt x="0" y="805890"/>
                </a:moveTo>
                <a:cubicBezTo>
                  <a:pt x="0" y="360809"/>
                  <a:pt x="360809" y="0"/>
                  <a:pt x="805890" y="0"/>
                </a:cubicBezTo>
                <a:lnTo>
                  <a:pt x="1752600" y="0"/>
                </a:lnTo>
                <a:lnTo>
                  <a:pt x="1752600" y="0"/>
                </a:lnTo>
                <a:lnTo>
                  <a:pt x="4381500" y="0"/>
                </a:lnTo>
                <a:lnTo>
                  <a:pt x="9709710" y="0"/>
                </a:lnTo>
                <a:cubicBezTo>
                  <a:pt x="10154791" y="0"/>
                  <a:pt x="10515600" y="360809"/>
                  <a:pt x="10515600" y="805890"/>
                </a:cubicBezTo>
                <a:lnTo>
                  <a:pt x="10515600" y="2820560"/>
                </a:lnTo>
                <a:lnTo>
                  <a:pt x="10515600" y="2820560"/>
                </a:lnTo>
                <a:lnTo>
                  <a:pt x="10515600" y="4029371"/>
                </a:lnTo>
                <a:lnTo>
                  <a:pt x="10515600" y="4029355"/>
                </a:lnTo>
                <a:cubicBezTo>
                  <a:pt x="10515600" y="4474436"/>
                  <a:pt x="10154791" y="4835245"/>
                  <a:pt x="9709710" y="4835245"/>
                </a:cubicBezTo>
                <a:lnTo>
                  <a:pt x="2552700" y="4846003"/>
                </a:lnTo>
                <a:lnTo>
                  <a:pt x="2002078" y="5450408"/>
                </a:lnTo>
                <a:lnTo>
                  <a:pt x="1440628" y="4824487"/>
                </a:lnTo>
                <a:lnTo>
                  <a:pt x="805890" y="4835245"/>
                </a:lnTo>
                <a:cubicBezTo>
                  <a:pt x="360809" y="4835245"/>
                  <a:pt x="0" y="4474436"/>
                  <a:pt x="0" y="4029355"/>
                </a:cubicBezTo>
                <a:lnTo>
                  <a:pt x="0" y="4029371"/>
                </a:lnTo>
                <a:lnTo>
                  <a:pt x="0" y="2820560"/>
                </a:lnTo>
                <a:lnTo>
                  <a:pt x="0" y="2820560"/>
                </a:lnTo>
                <a:lnTo>
                  <a:pt x="0" y="8058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1387736" y="1438507"/>
            <a:ext cx="9488245" cy="2219093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5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“Click to edit quote.”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1387736" y="4126416"/>
            <a:ext cx="9488245" cy="101573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 i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- Click to edit name or subtext</a:t>
            </a:r>
            <a:endParaRPr lang="en-US" dirty="0"/>
          </a:p>
        </p:txBody>
      </p:sp>
      <p:sp>
        <p:nvSpPr>
          <p:cNvPr id="16" name="Date Placeholder 4"/>
          <p:cNvSpPr>
            <a:spLocks noGrp="1"/>
          </p:cNvSpPr>
          <p:nvPr>
            <p:ph type="dt" sz="half" idx="11"/>
          </p:nvPr>
        </p:nvSpPr>
        <p:spPr bwMode="white"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 bwMode="white"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7775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Black Circle Overlay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 bwMode="gray">
          <a:xfrm>
            <a:off x="0" y="0"/>
            <a:ext cx="1219200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146624" y="685800"/>
            <a:ext cx="5486400" cy="5486400"/>
          </a:xfrm>
          <a:prstGeom prst="ellipse">
            <a:avLst/>
          </a:prstGeom>
          <a:solidFill>
            <a:srgbClr val="003865">
              <a:alpha val="87843"/>
            </a:srgbClr>
          </a:solidFill>
        </p:spPr>
        <p:txBody>
          <a:bodyPr>
            <a:noAutofit/>
          </a:bodyPr>
          <a:lstStyle>
            <a:lvl1pPr algn="ctr">
              <a:tabLst>
                <a:tab pos="2341563" algn="l"/>
                <a:tab pos="3770313" algn="l"/>
              </a:tabLst>
              <a:defRPr sz="55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67205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Multiple Circle Overl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6"/>
          <p:cNvSpPr>
            <a:spLocks noGrp="1"/>
          </p:cNvSpPr>
          <p:nvPr>
            <p:ph type="pic" sz="quarter" idx="15"/>
          </p:nvPr>
        </p:nvSpPr>
        <p:spPr bwMode="gray">
          <a:xfrm>
            <a:off x="0" y="0"/>
            <a:ext cx="1219200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5720397" y="912530"/>
            <a:ext cx="4661388" cy="4661388"/>
          </a:xfrm>
          <a:prstGeom prst="ellipse">
            <a:avLst/>
          </a:prstGeom>
          <a:solidFill>
            <a:srgbClr val="003865">
              <a:alpha val="87843"/>
            </a:srgbClr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45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9544816" y="524007"/>
            <a:ext cx="2155300" cy="2155300"/>
          </a:xfrm>
          <a:prstGeom prst="ellipse">
            <a:avLst/>
          </a:prstGeom>
          <a:solidFill>
            <a:srgbClr val="78BE21">
              <a:alpha val="87843"/>
            </a:srgb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50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Second Point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auto">
          <a:xfrm>
            <a:off x="9251002" y="3581845"/>
            <a:ext cx="2637978" cy="2637978"/>
          </a:xfrm>
          <a:prstGeom prst="ellipse">
            <a:avLst/>
          </a:prstGeom>
          <a:solidFill>
            <a:srgbClr val="000000">
              <a:alpha val="87843"/>
            </a:srgb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5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Third 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73455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Black Box Overl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 bwMode="gray">
          <a:xfrm>
            <a:off x="0" y="0"/>
            <a:ext cx="1219200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299475" y="1609867"/>
            <a:ext cx="7593051" cy="3638266"/>
          </a:xfrm>
          <a:solidFill>
            <a:srgbClr val="003865">
              <a:alpha val="87843"/>
            </a:srgbClr>
          </a:solidFill>
        </p:spPr>
        <p:txBody>
          <a:bodyPr>
            <a:noAutofit/>
          </a:bodyPr>
          <a:lstStyle>
            <a:lvl1pPr algn="ctr">
              <a:spcAft>
                <a:spcPts val="1000"/>
              </a:spcAft>
              <a:tabLst>
                <a:tab pos="3770313" algn="l"/>
              </a:tabLst>
              <a:defRPr sz="70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Quote or </a:t>
            </a:r>
            <a:br>
              <a:rPr lang="en-US" dirty="0" smtClean="0"/>
            </a:br>
            <a:r>
              <a:rPr lang="en-US" dirty="0" smtClean="0"/>
              <a:t>Statement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04152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olid Red Background">
    <p:bg bwMode="black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389685"/>
            <a:ext cx="10515600" cy="1340989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Quote or Statement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 hasCustomPrompt="1"/>
          </p:nvPr>
        </p:nvSpPr>
        <p:spPr bwMode="white">
          <a:xfrm>
            <a:off x="838200" y="2925699"/>
            <a:ext cx="10515600" cy="2673435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Make a secondary statement here.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094F804-653A-41F1-A565-1098D9DEB37A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564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Solid Light Background">
    <p:bg bwMode="auto"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1389685"/>
            <a:ext cx="12192000" cy="1340989"/>
          </a:xfrm>
          <a:solidFill>
            <a:schemeClr val="tx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Quote or Statement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838200" y="2925699"/>
            <a:ext cx="10515600" cy="2673435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Make a secondary statement here.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466A75E6-E45B-4C5D-981E-7C8ED0C72F5D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 bwMode="black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Here | mn.gov/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 bwMode="black"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412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Full Image Background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0" y="0"/>
            <a:ext cx="12192000" cy="6858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edit background picture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1389685"/>
            <a:ext cx="10515600" cy="1340989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Quote or Statement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3" hasCustomPrompt="1"/>
          </p:nvPr>
        </p:nvSpPr>
        <p:spPr bwMode="white">
          <a:xfrm>
            <a:off x="838200" y="2925699"/>
            <a:ext cx="10515600" cy="2673435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Make a secondary statement here.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8B25D9D-5365-41CD-BF43-4FFFCBF4BBDA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48404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- Image Background">
    <p:bg bwMode="black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 bwMode="gray">
          <a:xfrm>
            <a:off x="0" y="0"/>
            <a:ext cx="1219200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5424138" y="624469"/>
            <a:ext cx="5198328" cy="5072440"/>
          </a:xfrm>
          <a:prstGeom prst="ellipse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6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title.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 bwMode="white">
          <a:xfrm>
            <a:off x="1005465" y="0"/>
            <a:ext cx="3986213" cy="508635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0" i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32940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- Red Background">
    <p:bg bwMode="gray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5424138" y="624469"/>
            <a:ext cx="5198328" cy="5072440"/>
          </a:xfrm>
          <a:prstGeom prst="ellipse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6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title.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 bwMode="white">
          <a:xfrm>
            <a:off x="1005465" y="0"/>
            <a:ext cx="3986213" cy="508635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0" i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78DBCF0-11C3-4F19-90D9-2EE7F00784FE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892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Solid Red Background">
    <p:bg bwMode="black"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838200" y="2212733"/>
            <a:ext cx="10515600" cy="1472163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3" hasCustomPrompt="1"/>
          </p:nvPr>
        </p:nvSpPr>
        <p:spPr bwMode="white">
          <a:xfrm>
            <a:off x="838200" y="3684897"/>
            <a:ext cx="10515600" cy="251760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firstname.lastname@state.mn.us</a:t>
            </a:r>
          </a:p>
          <a:p>
            <a:pPr lvl="0"/>
            <a:r>
              <a:rPr lang="en-US" dirty="0" smtClean="0"/>
              <a:t>555-555-5555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094F804-653A-41F1-A565-1098D9DEB37A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2"/>
                </a:solidFill>
              </a:rPr>
              <a:t>|</a:t>
            </a:r>
            <a:r>
              <a:rPr lang="en-US" dirty="0" smtClean="0"/>
              <a:t> mn.gov/</a:t>
            </a:r>
            <a:r>
              <a:rPr lang="en-US" dirty="0" err="1" smtClean="0"/>
              <a:t>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 bwMode="white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 bwMode="white">
          <a:xfrm>
            <a:off x="0" y="0"/>
            <a:ext cx="12192000" cy="1651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91132" y="174233"/>
            <a:ext cx="1985393" cy="130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519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Quote Solid Light Background">
    <p:bg bwMode="auto"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0" y="1651380"/>
            <a:ext cx="12192000" cy="1733266"/>
          </a:xfrm>
          <a:solidFill>
            <a:schemeClr val="tx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838200" y="3521123"/>
            <a:ext cx="10515600" cy="2681374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firstname.lastname@state.mn.us</a:t>
            </a:r>
          </a:p>
          <a:p>
            <a:pPr lvl="0"/>
            <a:r>
              <a:rPr lang="en-US" dirty="0" smtClean="0"/>
              <a:t>555-555-5555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6A75E6-E45B-4C5D-981E-7C8ED0C72F5D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 bwMode="black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>
                <a:solidFill>
                  <a:schemeClr val="tx2"/>
                </a:solidFill>
              </a:rPr>
              <a:t>Optional Tagline Goes Here</a:t>
            </a:r>
            <a:r>
              <a:rPr lang="en-US" dirty="0" smtClean="0"/>
              <a:t>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</a:t>
            </a:r>
            <a:r>
              <a:rPr lang="en-US" dirty="0" smtClean="0">
                <a:solidFill>
                  <a:schemeClr val="tx2"/>
                </a:solidFill>
              </a:rPr>
              <a:t>mn.gov/</a:t>
            </a:r>
            <a:r>
              <a:rPr lang="en-US" dirty="0" err="1" smtClean="0">
                <a:solidFill>
                  <a:schemeClr val="tx2"/>
                </a:solidFill>
              </a:rPr>
              <a:t>websiteurl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 bwMode="black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0" y="0"/>
            <a:ext cx="12192000" cy="1651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91132" y="174233"/>
            <a:ext cx="1985393" cy="130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90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Logo Only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88564"/>
            <a:ext cx="12192000" cy="1199223"/>
          </a:xfrm>
          <a:solidFill>
            <a:schemeClr val="accent2"/>
          </a:solidFill>
        </p:spPr>
        <p:txBody>
          <a:bodyPr wrap="square" lIns="182880" tIns="91440" rIns="182880" bIns="91440" spcCol="0" anchor="ctr">
            <a:normAutofit/>
          </a:bodyPr>
          <a:lstStyle>
            <a:lvl1pPr algn="ctr">
              <a:lnSpc>
                <a:spcPct val="90000"/>
              </a:lnSpc>
              <a:defRPr sz="360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enter the slideshow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5387786"/>
            <a:ext cx="12192000" cy="14702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802467" y="5644884"/>
            <a:ext cx="6587067" cy="903062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1000"/>
              </a:spcAft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  <a:p>
            <a:r>
              <a:rPr lang="en-US" sz="1800" dirty="0" smtClean="0"/>
              <a:t>Date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7ED242C-24FB-43A0-BCB6-43756FC812F6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599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(Logo Only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88564"/>
            <a:ext cx="12192000" cy="1199223"/>
          </a:xfrm>
          <a:solidFill>
            <a:schemeClr val="accent1"/>
          </a:solidFill>
        </p:spPr>
        <p:txBody>
          <a:bodyPr wrap="square" lIns="182880" tIns="91440" rIns="182880" bIns="91440" spcCol="0" anchor="ctr">
            <a:normAutofit/>
          </a:bodyPr>
          <a:lstStyle>
            <a:lvl1pPr algn="ctr">
              <a:lnSpc>
                <a:spcPct val="90000"/>
              </a:lnSpc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enter the slideshow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5387786"/>
            <a:ext cx="12192000" cy="1470213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802467" y="5644884"/>
            <a:ext cx="6587067" cy="903062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1000"/>
              </a:spcAft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  <a:p>
            <a:r>
              <a:rPr lang="en-US" sz="1800" dirty="0" smtClean="0"/>
              <a:t>Date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7ED242C-24FB-43A0-BCB6-43756FC812F6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MN.IT Services Logo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377" y="1746254"/>
            <a:ext cx="5447246" cy="8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24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Photo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3477837"/>
            <a:ext cx="12192000" cy="1295182"/>
          </a:xfrm>
          <a:solidFill>
            <a:schemeClr val="accent1"/>
          </a:solidFill>
        </p:spPr>
        <p:txBody>
          <a:bodyPr wrap="square" lIns="182880" tIns="91440" rIns="182880" bIns="91440"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enter the slideshow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4773019"/>
            <a:ext cx="12192000" cy="2084981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802467" y="5041204"/>
            <a:ext cx="6587067" cy="1097128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  <a:p>
            <a:r>
              <a:rPr lang="en-US" sz="1800" dirty="0" smtClean="0"/>
              <a:t>Date</a:t>
            </a:r>
            <a:endParaRPr lang="en-US" dirty="0"/>
          </a:p>
        </p:txBody>
      </p:sp>
      <p:pic>
        <p:nvPicPr>
          <p:cNvPr id="4" name="MN.IT Services Logo" descr="Minnesota Logo with text Agency Logo Here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553" y="5947868"/>
            <a:ext cx="2968836" cy="457200"/>
          </a:xfrm>
          <a:prstGeom prst="rect">
            <a:avLst/>
          </a:prstGeom>
        </p:spPr>
      </p:pic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53560" y="6138332"/>
            <a:ext cx="5587647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338073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884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12" name="Table Placeholder 9"/>
          <p:cNvSpPr>
            <a:spLocks noGrp="1"/>
          </p:cNvSpPr>
          <p:nvPr>
            <p:ph type="tbl" sz="quarter" idx="13"/>
          </p:nvPr>
        </p:nvSpPr>
        <p:spPr>
          <a:xfrm>
            <a:off x="838200" y="1335088"/>
            <a:ext cx="10515600" cy="484187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8C9B-0587-4A1E-9E03-E4C9FE222F08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1515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88564"/>
            <a:ext cx="12192000" cy="119922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section title</a:t>
            </a:r>
            <a:endParaRPr 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5387786"/>
            <a:ext cx="12192000" cy="1470213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802467" y="5644884"/>
            <a:ext cx="6587067" cy="440970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/>
            </a:lvl1pPr>
          </a:lstStyle>
          <a:p>
            <a:r>
              <a:rPr lang="en-US" sz="1800" dirty="0" err="1" smtClean="0"/>
              <a:t>Firstname</a:t>
            </a:r>
            <a:r>
              <a:rPr lang="en-US" sz="1800" dirty="0" smtClean="0"/>
              <a:t> </a:t>
            </a:r>
            <a:r>
              <a:rPr lang="en-US" sz="1800" dirty="0" err="1" smtClean="0"/>
              <a:t>Lastname</a:t>
            </a:r>
            <a:r>
              <a:rPr lang="en-US" sz="1800" dirty="0" smtClean="0"/>
              <a:t> | Job Title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789113"/>
            <a:ext cx="12192000" cy="22987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8CA1A9B-139F-4606-AD0A-F3253110DAE5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MN.IT Services Logo" descr="Minnesota Logo with text Agency Logo Here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0083" y="675342"/>
            <a:ext cx="296883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1145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D5D47-1752-4D84-8BFB-C2F71A34C932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23719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plit White BG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98DD1-C477-482D-A126-3FBDD1778E48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5018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 (Boxed)"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5281"/>
            <a:ext cx="10515600" cy="4841682"/>
          </a:xfrm>
          <a:solidFill>
            <a:schemeClr val="bg1"/>
          </a:solidFill>
        </p:spPr>
        <p:txBody>
          <a:bodyPr lIns="228600" tIns="548640" rIns="274320"/>
          <a:lstStyle>
            <a:lvl1pPr marL="342900" indent="-34290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500"/>
            </a:lvl1pPr>
            <a:lvl2pPr marL="800100" indent="-34290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100"/>
            </a:lvl2pPr>
            <a:lvl3pPr marL="1200150" indent="-28575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700"/>
            </a:lvl3pPr>
            <a:lvl4pPr marL="1657350" indent="-28575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700"/>
            </a:lvl4pPr>
            <a:lvl5pPr marL="2114550" indent="-285750">
              <a:lnSpc>
                <a:spcPct val="100000"/>
              </a:lnSpc>
              <a:spcAft>
                <a:spcPts val="10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7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8C9B-0587-4A1E-9E03-E4C9FE222F08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532264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plit Boxed)"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94624"/>
            <a:ext cx="5181600" cy="4582339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A5BA-A5F9-4138-9E4B-FFD626F6437A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09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Overlay, Gra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219198"/>
            <a:ext cx="12192000" cy="5638802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0" y="2609242"/>
            <a:ext cx="5683624" cy="2858714"/>
          </a:xfrm>
          <a:solidFill>
            <a:schemeClr val="tx1">
              <a:alpha val="88000"/>
            </a:schemeClr>
          </a:solidFill>
        </p:spPr>
        <p:txBody>
          <a:bodyPr rIns="274320" anchor="ctr"/>
          <a:lstStyle>
            <a:lvl1pPr marL="685800" indent="-22860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defRPr sz="2500">
                <a:solidFill>
                  <a:schemeClr val="bg1"/>
                </a:solidFill>
              </a:defRPr>
            </a:lvl1pPr>
            <a:lvl2pPr marL="1143000" indent="-228600">
              <a:lnSpc>
                <a:spcPct val="100000"/>
              </a:lnSpc>
              <a:buClr>
                <a:schemeClr val="accent2"/>
              </a:buClr>
              <a:defRPr sz="2100">
                <a:solidFill>
                  <a:schemeClr val="bg1"/>
                </a:solidFill>
              </a:defRPr>
            </a:lvl2pPr>
            <a:lvl3pPr marL="1600200" indent="-228600">
              <a:lnSpc>
                <a:spcPct val="100000"/>
              </a:lnSpc>
              <a:buClr>
                <a:schemeClr val="accent2"/>
              </a:buClr>
              <a:defRPr sz="1700">
                <a:solidFill>
                  <a:schemeClr val="bg1"/>
                </a:solidFill>
              </a:defRPr>
            </a:lvl3pPr>
            <a:lvl4pPr marL="2057400" indent="-228600">
              <a:lnSpc>
                <a:spcPct val="100000"/>
              </a:lnSpc>
              <a:buClr>
                <a:schemeClr val="accent2"/>
              </a:buClr>
              <a:defRPr sz="1700">
                <a:solidFill>
                  <a:schemeClr val="bg1"/>
                </a:solidFill>
              </a:defRPr>
            </a:lvl4pPr>
            <a:lvl5pPr marL="2514600" indent="-228600">
              <a:lnSpc>
                <a:spcPct val="100000"/>
              </a:lnSpc>
              <a:buClr>
                <a:schemeClr val="accent2"/>
              </a:buClr>
              <a:defRPr sz="17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E8677-C648-465D-82CD-E88587B4845D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91829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Overlay, Whit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219198"/>
            <a:ext cx="12192000" cy="563880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0" y="2609242"/>
            <a:ext cx="5683624" cy="2858714"/>
          </a:xfrm>
          <a:solidFill>
            <a:schemeClr val="tx1">
              <a:alpha val="88000"/>
            </a:schemeClr>
          </a:solidFill>
        </p:spPr>
        <p:txBody>
          <a:bodyPr rIns="274320" anchor="ctr"/>
          <a:lstStyle>
            <a:lvl1pPr marL="685800" indent="-22860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 marL="11430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 marL="16002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 marL="20574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 marL="2514600" indent="-228600">
              <a:lnSpc>
                <a:spcPct val="100000"/>
              </a:lnSpc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D07D7-46FB-4D7C-9C8F-0C340D091257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271176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olid 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10515600" cy="478839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66C283A4-7960-4BFD-B3A5-A2CC5BB2A473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169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olid Dark)">
    <p:bg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10515600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072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(Solid Dark)">
    <p:bg>
      <p:bgPr>
        <a:gradFill>
          <a:gsLst>
            <a:gs pos="100000">
              <a:schemeClr val="tx1">
                <a:lumMod val="80000"/>
              </a:schemeClr>
            </a:gs>
            <a:gs pos="63000">
              <a:schemeClr val="tx1"/>
            </a:gs>
            <a:gs pos="86000">
              <a:schemeClr val="tx1">
                <a:lumMod val="9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10515600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54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Solid Lt Gray)">
    <p:bg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10515600" cy="478839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3585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868D85E-9AAE-43DE-B77A-6CCC9C16CBEC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1132" y="6356350"/>
            <a:ext cx="14626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087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(Solid Dark)">
    <p:bg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1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6234953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653566" y="1364826"/>
            <a:ext cx="4538434" cy="4538434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007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 (Solid Dark)">
    <p:bg>
      <p:bgPr>
        <a:gradFill>
          <a:gsLst>
            <a:gs pos="100000">
              <a:schemeClr val="tx1">
                <a:lumMod val="80000"/>
              </a:schemeClr>
            </a:gs>
            <a:gs pos="63000">
              <a:schemeClr val="tx1"/>
            </a:gs>
            <a:gs pos="86000">
              <a:schemeClr val="tx1">
                <a:lumMod val="9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0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6234953" cy="478839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653566" y="1364826"/>
            <a:ext cx="4538434" cy="4538434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874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(Solid Lt Gray)">
    <p:bg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7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1366345"/>
            <a:ext cx="6234953" cy="4788393"/>
          </a:xfr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653566" y="1364826"/>
            <a:ext cx="4538434" cy="4538434"/>
          </a:xfrm>
        </p:spPr>
        <p:txBody>
          <a:bodyPr/>
          <a:lstStyle>
            <a:lvl1pPr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3585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868D85E-9AAE-43DE-B77A-6CCC9C16CBEC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1132" y="6356350"/>
            <a:ext cx="14626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855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(4 Up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06332" y="1981899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581719" y="4345147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3646176" y="1967573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3421563" y="4345147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6486020" y="1967573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6261407" y="4345147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9325864" y="1967573"/>
            <a:ext cx="2094842" cy="20948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9101251" y="4341161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B2D6-5DF4-4264-A4A1-7D3EAF38D255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4349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(3 Up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1572814" y="1964392"/>
            <a:ext cx="2332190" cy="233219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1469225" y="4564988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4824541" y="1964392"/>
            <a:ext cx="2317864" cy="231786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712235" y="4564988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8067551" y="1964392"/>
            <a:ext cx="2317864" cy="231786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7955245" y="4564988"/>
            <a:ext cx="2542477" cy="72390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B2D6-5DF4-4264-A4A1-7D3EAF38D255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286937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4-Up Whi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06332" y="1981899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581719" y="4345146"/>
            <a:ext cx="2542477" cy="162385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3646176" y="1967573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3421563" y="4345147"/>
            <a:ext cx="2542477" cy="1623852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6486020" y="1967573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6261407" y="4345147"/>
            <a:ext cx="2542477" cy="1623852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9325864" y="1967573"/>
            <a:ext cx="2094842" cy="209484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9101251" y="4341161"/>
            <a:ext cx="2542477" cy="162783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EEDC6-36CA-4209-B482-2ED76AA0BF08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28216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4-Up Gray BG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06332" y="167477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2876550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4" hasCustomPrompt="1"/>
          </p:nvPr>
        </p:nvSpPr>
        <p:spPr>
          <a:xfrm>
            <a:off x="806331" y="393936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2876550" y="3939361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6199805" y="167477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8"/>
          </p:nvPr>
        </p:nvSpPr>
        <p:spPr>
          <a:xfrm>
            <a:off x="8270023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6199805" y="3939361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0"/>
          </p:nvPr>
        </p:nvSpPr>
        <p:spPr>
          <a:xfrm>
            <a:off x="8270023" y="3939360"/>
            <a:ext cx="2866328" cy="1858809"/>
          </a:xfrm>
        </p:spPr>
        <p:txBody>
          <a:bodyPr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79626-CE5A-4834-975C-E7305BA2E281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2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18232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4 Up White BG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06332" y="167477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2876550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4" hasCustomPrompt="1"/>
          </p:nvPr>
        </p:nvSpPr>
        <p:spPr>
          <a:xfrm>
            <a:off x="806331" y="393936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2876550" y="3939361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6199805" y="167477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/>
          </p:nvPr>
        </p:nvSpPr>
        <p:spPr>
          <a:xfrm>
            <a:off x="8270023" y="1674772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6199805" y="3939361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20"/>
          </p:nvPr>
        </p:nvSpPr>
        <p:spPr>
          <a:xfrm>
            <a:off x="8270023" y="3939360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B38-58F3-410A-8DA4-4B706967601F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414395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Duo Gray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1216024"/>
            <a:ext cx="12192000" cy="4987926"/>
          </a:xfrm>
          <a:prstGeom prst="rect">
            <a:avLst/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06332" y="2571729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2876550" y="2571730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6199805" y="2571729"/>
            <a:ext cx="1858809" cy="1858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8"/>
          </p:nvPr>
        </p:nvSpPr>
        <p:spPr>
          <a:xfrm>
            <a:off x="8270023" y="2571730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19661-29C3-4FE0-9FC3-375A85A42C46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557234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 2 Up White BG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06332" y="2800328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2876550" y="2800329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6199805" y="2800328"/>
            <a:ext cx="1858809" cy="185880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/>
          </p:nvPr>
        </p:nvSpPr>
        <p:spPr>
          <a:xfrm>
            <a:off x="8270023" y="2800329"/>
            <a:ext cx="2866328" cy="1858809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457200" indent="0">
              <a:buFont typeface="Arial" panose="020B0604020202020204" pitchFamily="34" charset="0"/>
              <a:buNone/>
              <a:defRPr sz="1800"/>
            </a:lvl2pPr>
            <a:lvl3pPr marL="914400" indent="0">
              <a:buFont typeface="Arial" panose="020B0604020202020204" pitchFamily="34" charset="0"/>
              <a:buNone/>
              <a:defRPr sz="1800"/>
            </a:lvl3pPr>
            <a:lvl4pPr marL="1371600" indent="0">
              <a:buFont typeface="Arial" panose="020B0604020202020204" pitchFamily="34" charset="0"/>
              <a:buNone/>
              <a:defRPr sz="1800"/>
            </a:lvl4pPr>
            <a:lvl5pPr marL="18288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6E0EA-2D80-452F-9963-33FA7A36BC0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1216025"/>
            <a:ext cx="12192000" cy="119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545031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mage - Re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12192000" cy="685799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" y="5638801"/>
            <a:ext cx="12192000" cy="1219200"/>
          </a:xfrm>
          <a:solidFill>
            <a:srgbClr val="003865">
              <a:alpha val="87843"/>
            </a:srgbClr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4D564EB3-B268-4748-86E7-9F55DF9078D1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00062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mage - Black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12192000" cy="6857999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" y="5638801"/>
            <a:ext cx="12192000" cy="1219200"/>
          </a:xfrm>
          <a:solidFill>
            <a:srgbClr val="0D0D0D">
              <a:alpha val="87843"/>
            </a:srgbClr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D564EB3-B268-4748-86E7-9F55DF9078D1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Here | mn.gov/websiteurl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37380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Image - Blue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12192000" cy="6857999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" y="5638800"/>
            <a:ext cx="12192000" cy="1219200"/>
          </a:xfrm>
          <a:solidFill>
            <a:srgbClr val="78BE21">
              <a:alpha val="87843"/>
            </a:srgbClr>
          </a:solidFill>
        </p:spPr>
        <p:txBody>
          <a:bodyPr>
            <a:normAutofit/>
          </a:bodyPr>
          <a:lstStyle>
            <a:lvl1pPr algn="ctr"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5CAE31FF-A086-40D5-909F-A9E138181237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84347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de - Gray Background">
    <p:bg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0"/>
            <a:ext cx="12192000" cy="1159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Code Demo (Click to Edit)</a:t>
            </a:r>
            <a:endParaRPr lang="en-US" dirty="0"/>
          </a:p>
        </p:txBody>
      </p:sp>
      <p:sp>
        <p:nvSpPr>
          <p:cNvPr id="10" name="Table Placeholder 8"/>
          <p:cNvSpPr>
            <a:spLocks noGrp="1"/>
          </p:cNvSpPr>
          <p:nvPr>
            <p:ph type="tbl" sz="quarter" idx="13"/>
          </p:nvPr>
        </p:nvSpPr>
        <p:spPr>
          <a:xfrm>
            <a:off x="2032000" y="2233262"/>
            <a:ext cx="8128000" cy="2966751"/>
          </a:xfrm>
        </p:spPr>
        <p:txBody>
          <a:bodyPr/>
          <a:lstStyle/>
          <a:p>
            <a:endParaRPr lang="en-US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06B78D62-7A3F-4136-9CF2-CB03510DA06A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6891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(Solid Dark)">
    <p:bg>
      <p:bgPr>
        <a:gradFill>
          <a:gsLst>
            <a:gs pos="100000">
              <a:schemeClr val="tx1">
                <a:lumMod val="80000"/>
              </a:schemeClr>
            </a:gs>
            <a:gs pos="63000">
              <a:schemeClr val="tx1"/>
            </a:gs>
            <a:gs pos="86000">
              <a:schemeClr val="tx1">
                <a:lumMod val="9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0"/>
            <a:ext cx="12192000" cy="1159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Code Demo (Click to Edit)</a:t>
            </a:r>
            <a:endParaRPr lang="en-US" dirty="0"/>
          </a:p>
        </p:txBody>
      </p:sp>
      <p:sp>
        <p:nvSpPr>
          <p:cNvPr id="14" name="Table Placeholder 8"/>
          <p:cNvSpPr>
            <a:spLocks noGrp="1"/>
          </p:cNvSpPr>
          <p:nvPr>
            <p:ph type="tbl" sz="quarter" idx="13"/>
          </p:nvPr>
        </p:nvSpPr>
        <p:spPr>
          <a:xfrm>
            <a:off x="2032000" y="2233262"/>
            <a:ext cx="8128000" cy="2966751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929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(Solid Dark)">
    <p:bg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15897" y="287066"/>
            <a:ext cx="3521927" cy="2734914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15975" y="3211513"/>
            <a:ext cx="3521849" cy="2475609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6787" y="504855"/>
            <a:ext cx="9618920" cy="541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>
          <a:xfrm>
            <a:off x="4976787" y="1067565"/>
            <a:ext cx="9516215" cy="485060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B91AA0-3BA7-4036-A3DA-317C6C4FFA2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0074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(Solid Dark)">
    <p:bg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15895" y="1365203"/>
            <a:ext cx="10555696" cy="156718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458" y="3222702"/>
            <a:ext cx="9387470" cy="5283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>
          <a:xfrm>
            <a:off x="1373459" y="3771871"/>
            <a:ext cx="9287236" cy="473388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822F9B27-DC73-4098-8FAC-5370DAFF133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27086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eenshot Light Background Horizontal">
    <p:bg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815897" y="287066"/>
            <a:ext cx="3521927" cy="2734914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815975" y="3211513"/>
            <a:ext cx="3521849" cy="247560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6787" y="504855"/>
            <a:ext cx="9618920" cy="541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>
          <a:xfrm>
            <a:off x="4976787" y="1067565"/>
            <a:ext cx="9516215" cy="485060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5D76A200-3168-4D33-A718-3974884CE863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3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869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eenshot Light Background Vertical">
    <p:bg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815895" y="1365203"/>
            <a:ext cx="10555696" cy="156718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458" y="3222702"/>
            <a:ext cx="9387470" cy="5283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1373459" y="3771871"/>
            <a:ext cx="9287236" cy="473388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1358590" cy="365125"/>
          </a:xfrm>
        </p:spPr>
        <p:txBody>
          <a:bodyPr/>
          <a:lstStyle/>
          <a:p>
            <a:fld id="{0366E0EA-2D80-452F-9963-33FA7A36BC0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9891132" y="6356350"/>
            <a:ext cx="146266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06110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Quote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15897" y="287066"/>
            <a:ext cx="3521927" cy="2734914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15975" y="3211513"/>
            <a:ext cx="3521849" cy="2475609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 descr="Computer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2851" y="434836"/>
            <a:ext cx="6828661" cy="6050713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5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4976787" y="691882"/>
            <a:ext cx="6300787" cy="341153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608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ingle Quote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15897" y="287066"/>
            <a:ext cx="3521927" cy="2734914"/>
          </a:xfrm>
        </p:spPr>
        <p:txBody>
          <a:bodyPr/>
          <a:lstStyle>
            <a:lvl1pPr>
              <a:defRPr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6787" y="504855"/>
            <a:ext cx="9618920" cy="541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15975" y="3211513"/>
            <a:ext cx="3521849" cy="2475609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>
          <a:xfrm>
            <a:off x="4976787" y="1067565"/>
            <a:ext cx="9516215" cy="485060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349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ingle Quote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52400"/>
            <a:ext cx="10515600" cy="914400"/>
          </a:xfrm>
        </p:spPr>
        <p:txBody>
          <a:bodyPr>
            <a:normAutofit/>
          </a:bodyPr>
          <a:lstStyle>
            <a:lvl1pPr algn="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15895" y="1365203"/>
            <a:ext cx="10555696" cy="1567183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458" y="3222702"/>
            <a:ext cx="9387470" cy="5283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Picture Placeholder 12" descr="Screenshot"/>
          <p:cNvSpPr>
            <a:spLocks noGrp="1"/>
          </p:cNvSpPr>
          <p:nvPr>
            <p:ph type="pic" sz="quarter" idx="10" hasCustomPrompt="1"/>
          </p:nvPr>
        </p:nvSpPr>
        <p:spPr>
          <a:xfrm>
            <a:off x="1373459" y="3771871"/>
            <a:ext cx="9287236" cy="473388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insert screenshot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95189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Quote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ular Callout 11"/>
          <p:cNvSpPr/>
          <p:nvPr userDrawn="1"/>
        </p:nvSpPr>
        <p:spPr>
          <a:xfrm>
            <a:off x="866887" y="601818"/>
            <a:ext cx="10515600" cy="5450408"/>
          </a:xfrm>
          <a:custGeom>
            <a:avLst/>
            <a:gdLst>
              <a:gd name="connsiteX0" fmla="*/ 0 w 10515600"/>
              <a:gd name="connsiteY0" fmla="*/ 805890 h 4835245"/>
              <a:gd name="connsiteX1" fmla="*/ 805890 w 10515600"/>
              <a:gd name="connsiteY1" fmla="*/ 0 h 4835245"/>
              <a:gd name="connsiteX2" fmla="*/ 1752600 w 10515600"/>
              <a:gd name="connsiteY2" fmla="*/ 0 h 4835245"/>
              <a:gd name="connsiteX3" fmla="*/ 1752600 w 10515600"/>
              <a:gd name="connsiteY3" fmla="*/ 0 h 4835245"/>
              <a:gd name="connsiteX4" fmla="*/ 4381500 w 10515600"/>
              <a:gd name="connsiteY4" fmla="*/ 0 h 4835245"/>
              <a:gd name="connsiteX5" fmla="*/ 9709710 w 10515600"/>
              <a:gd name="connsiteY5" fmla="*/ 0 h 4835245"/>
              <a:gd name="connsiteX6" fmla="*/ 10515600 w 10515600"/>
              <a:gd name="connsiteY6" fmla="*/ 805890 h 4835245"/>
              <a:gd name="connsiteX7" fmla="*/ 10515600 w 10515600"/>
              <a:gd name="connsiteY7" fmla="*/ 2820560 h 4835245"/>
              <a:gd name="connsiteX8" fmla="*/ 10515600 w 10515600"/>
              <a:gd name="connsiteY8" fmla="*/ 2820560 h 4835245"/>
              <a:gd name="connsiteX9" fmla="*/ 10515600 w 10515600"/>
              <a:gd name="connsiteY9" fmla="*/ 4029371 h 4835245"/>
              <a:gd name="connsiteX10" fmla="*/ 10515600 w 10515600"/>
              <a:gd name="connsiteY10" fmla="*/ 4029355 h 4835245"/>
              <a:gd name="connsiteX11" fmla="*/ 9709710 w 10515600"/>
              <a:gd name="connsiteY11" fmla="*/ 4835245 h 4835245"/>
              <a:gd name="connsiteX12" fmla="*/ 4381500 w 10515600"/>
              <a:gd name="connsiteY12" fmla="*/ 4835245 h 4835245"/>
              <a:gd name="connsiteX13" fmla="*/ 3067085 w 10515600"/>
              <a:gd name="connsiteY13" fmla="*/ 5439651 h 4835245"/>
              <a:gd name="connsiteX14" fmla="*/ 1752600 w 10515600"/>
              <a:gd name="connsiteY14" fmla="*/ 4835245 h 4835245"/>
              <a:gd name="connsiteX15" fmla="*/ 805890 w 10515600"/>
              <a:gd name="connsiteY15" fmla="*/ 4835245 h 4835245"/>
              <a:gd name="connsiteX16" fmla="*/ 0 w 10515600"/>
              <a:gd name="connsiteY16" fmla="*/ 4029355 h 4835245"/>
              <a:gd name="connsiteX17" fmla="*/ 0 w 10515600"/>
              <a:gd name="connsiteY17" fmla="*/ 4029371 h 4835245"/>
              <a:gd name="connsiteX18" fmla="*/ 0 w 10515600"/>
              <a:gd name="connsiteY18" fmla="*/ 2820560 h 4835245"/>
              <a:gd name="connsiteX19" fmla="*/ 0 w 10515600"/>
              <a:gd name="connsiteY19" fmla="*/ 2820560 h 4835245"/>
              <a:gd name="connsiteX20" fmla="*/ 0 w 10515600"/>
              <a:gd name="connsiteY20" fmla="*/ 805890 h 483524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4381500 w 10515600"/>
              <a:gd name="connsiteY12" fmla="*/ 4835245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2279725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1440628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2552700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34351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02078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600" h="5450408">
                <a:moveTo>
                  <a:pt x="0" y="805890"/>
                </a:moveTo>
                <a:cubicBezTo>
                  <a:pt x="0" y="360809"/>
                  <a:pt x="360809" y="0"/>
                  <a:pt x="805890" y="0"/>
                </a:cubicBezTo>
                <a:lnTo>
                  <a:pt x="1752600" y="0"/>
                </a:lnTo>
                <a:lnTo>
                  <a:pt x="1752600" y="0"/>
                </a:lnTo>
                <a:lnTo>
                  <a:pt x="4381500" y="0"/>
                </a:lnTo>
                <a:lnTo>
                  <a:pt x="9709710" y="0"/>
                </a:lnTo>
                <a:cubicBezTo>
                  <a:pt x="10154791" y="0"/>
                  <a:pt x="10515600" y="360809"/>
                  <a:pt x="10515600" y="805890"/>
                </a:cubicBezTo>
                <a:lnTo>
                  <a:pt x="10515600" y="2820560"/>
                </a:lnTo>
                <a:lnTo>
                  <a:pt x="10515600" y="2820560"/>
                </a:lnTo>
                <a:lnTo>
                  <a:pt x="10515600" y="4029371"/>
                </a:lnTo>
                <a:lnTo>
                  <a:pt x="10515600" y="4029355"/>
                </a:lnTo>
                <a:cubicBezTo>
                  <a:pt x="10515600" y="4474436"/>
                  <a:pt x="10154791" y="4835245"/>
                  <a:pt x="9709710" y="4835245"/>
                </a:cubicBezTo>
                <a:lnTo>
                  <a:pt x="2552700" y="4846003"/>
                </a:lnTo>
                <a:lnTo>
                  <a:pt x="2002078" y="5450408"/>
                </a:lnTo>
                <a:lnTo>
                  <a:pt x="1440628" y="4824487"/>
                </a:lnTo>
                <a:lnTo>
                  <a:pt x="805890" y="4835245"/>
                </a:lnTo>
                <a:cubicBezTo>
                  <a:pt x="360809" y="4835245"/>
                  <a:pt x="0" y="4474436"/>
                  <a:pt x="0" y="4029355"/>
                </a:cubicBezTo>
                <a:lnTo>
                  <a:pt x="0" y="4029371"/>
                </a:lnTo>
                <a:lnTo>
                  <a:pt x="0" y="2820560"/>
                </a:lnTo>
                <a:lnTo>
                  <a:pt x="0" y="2820560"/>
                </a:lnTo>
                <a:lnTo>
                  <a:pt x="0" y="8058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387736" y="1438507"/>
            <a:ext cx="9488245" cy="2219093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5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“Click to edit quote.”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387736" y="4126416"/>
            <a:ext cx="9488245" cy="101573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 i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- Click to edit name or subtext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690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(Solid Dark)">
    <p:bg>
      <p:bgPr>
        <a:gradFill>
          <a:gsLst>
            <a:gs pos="100000">
              <a:schemeClr val="tx2">
                <a:lumMod val="95000"/>
                <a:lumOff val="5000"/>
              </a:schemeClr>
            </a:gs>
            <a:gs pos="45000">
              <a:schemeClr val="tx2">
                <a:lumMod val="85000"/>
                <a:lumOff val="15000"/>
              </a:schemeClr>
            </a:gs>
            <a:gs pos="86000">
              <a:schemeClr val="tx2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ular Callout 11"/>
          <p:cNvSpPr/>
          <p:nvPr userDrawn="1"/>
        </p:nvSpPr>
        <p:spPr>
          <a:xfrm>
            <a:off x="866887" y="601818"/>
            <a:ext cx="10515600" cy="5450408"/>
          </a:xfrm>
          <a:custGeom>
            <a:avLst/>
            <a:gdLst>
              <a:gd name="connsiteX0" fmla="*/ 0 w 10515600"/>
              <a:gd name="connsiteY0" fmla="*/ 805890 h 4835245"/>
              <a:gd name="connsiteX1" fmla="*/ 805890 w 10515600"/>
              <a:gd name="connsiteY1" fmla="*/ 0 h 4835245"/>
              <a:gd name="connsiteX2" fmla="*/ 1752600 w 10515600"/>
              <a:gd name="connsiteY2" fmla="*/ 0 h 4835245"/>
              <a:gd name="connsiteX3" fmla="*/ 1752600 w 10515600"/>
              <a:gd name="connsiteY3" fmla="*/ 0 h 4835245"/>
              <a:gd name="connsiteX4" fmla="*/ 4381500 w 10515600"/>
              <a:gd name="connsiteY4" fmla="*/ 0 h 4835245"/>
              <a:gd name="connsiteX5" fmla="*/ 9709710 w 10515600"/>
              <a:gd name="connsiteY5" fmla="*/ 0 h 4835245"/>
              <a:gd name="connsiteX6" fmla="*/ 10515600 w 10515600"/>
              <a:gd name="connsiteY6" fmla="*/ 805890 h 4835245"/>
              <a:gd name="connsiteX7" fmla="*/ 10515600 w 10515600"/>
              <a:gd name="connsiteY7" fmla="*/ 2820560 h 4835245"/>
              <a:gd name="connsiteX8" fmla="*/ 10515600 w 10515600"/>
              <a:gd name="connsiteY8" fmla="*/ 2820560 h 4835245"/>
              <a:gd name="connsiteX9" fmla="*/ 10515600 w 10515600"/>
              <a:gd name="connsiteY9" fmla="*/ 4029371 h 4835245"/>
              <a:gd name="connsiteX10" fmla="*/ 10515600 w 10515600"/>
              <a:gd name="connsiteY10" fmla="*/ 4029355 h 4835245"/>
              <a:gd name="connsiteX11" fmla="*/ 9709710 w 10515600"/>
              <a:gd name="connsiteY11" fmla="*/ 4835245 h 4835245"/>
              <a:gd name="connsiteX12" fmla="*/ 4381500 w 10515600"/>
              <a:gd name="connsiteY12" fmla="*/ 4835245 h 4835245"/>
              <a:gd name="connsiteX13" fmla="*/ 3067085 w 10515600"/>
              <a:gd name="connsiteY13" fmla="*/ 5439651 h 4835245"/>
              <a:gd name="connsiteX14" fmla="*/ 1752600 w 10515600"/>
              <a:gd name="connsiteY14" fmla="*/ 4835245 h 4835245"/>
              <a:gd name="connsiteX15" fmla="*/ 805890 w 10515600"/>
              <a:gd name="connsiteY15" fmla="*/ 4835245 h 4835245"/>
              <a:gd name="connsiteX16" fmla="*/ 0 w 10515600"/>
              <a:gd name="connsiteY16" fmla="*/ 4029355 h 4835245"/>
              <a:gd name="connsiteX17" fmla="*/ 0 w 10515600"/>
              <a:gd name="connsiteY17" fmla="*/ 4029371 h 4835245"/>
              <a:gd name="connsiteX18" fmla="*/ 0 w 10515600"/>
              <a:gd name="connsiteY18" fmla="*/ 2820560 h 4835245"/>
              <a:gd name="connsiteX19" fmla="*/ 0 w 10515600"/>
              <a:gd name="connsiteY19" fmla="*/ 2820560 h 4835245"/>
              <a:gd name="connsiteX20" fmla="*/ 0 w 10515600"/>
              <a:gd name="connsiteY20" fmla="*/ 805890 h 483524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4381500 w 10515600"/>
              <a:gd name="connsiteY12" fmla="*/ 4835245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3067085 w 10515600"/>
              <a:gd name="connsiteY13" fmla="*/ 5439651 h 5439651"/>
              <a:gd name="connsiteX14" fmla="*/ 2279725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2279725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601015"/>
              <a:gd name="connsiteX1" fmla="*/ 805890 w 10515600"/>
              <a:gd name="connsiteY1" fmla="*/ 0 h 5601015"/>
              <a:gd name="connsiteX2" fmla="*/ 1752600 w 10515600"/>
              <a:gd name="connsiteY2" fmla="*/ 0 h 5601015"/>
              <a:gd name="connsiteX3" fmla="*/ 1752600 w 10515600"/>
              <a:gd name="connsiteY3" fmla="*/ 0 h 5601015"/>
              <a:gd name="connsiteX4" fmla="*/ 4381500 w 10515600"/>
              <a:gd name="connsiteY4" fmla="*/ 0 h 5601015"/>
              <a:gd name="connsiteX5" fmla="*/ 9709710 w 10515600"/>
              <a:gd name="connsiteY5" fmla="*/ 0 h 5601015"/>
              <a:gd name="connsiteX6" fmla="*/ 10515600 w 10515600"/>
              <a:gd name="connsiteY6" fmla="*/ 805890 h 5601015"/>
              <a:gd name="connsiteX7" fmla="*/ 10515600 w 10515600"/>
              <a:gd name="connsiteY7" fmla="*/ 2820560 h 5601015"/>
              <a:gd name="connsiteX8" fmla="*/ 10515600 w 10515600"/>
              <a:gd name="connsiteY8" fmla="*/ 2820560 h 5601015"/>
              <a:gd name="connsiteX9" fmla="*/ 10515600 w 10515600"/>
              <a:gd name="connsiteY9" fmla="*/ 4029371 h 5601015"/>
              <a:gd name="connsiteX10" fmla="*/ 10515600 w 10515600"/>
              <a:gd name="connsiteY10" fmla="*/ 4029355 h 5601015"/>
              <a:gd name="connsiteX11" fmla="*/ 9709710 w 10515600"/>
              <a:gd name="connsiteY11" fmla="*/ 4835245 h 5601015"/>
              <a:gd name="connsiteX12" fmla="*/ 3725283 w 10515600"/>
              <a:gd name="connsiteY12" fmla="*/ 4846003 h 5601015"/>
              <a:gd name="connsiteX13" fmla="*/ 3067085 w 10515600"/>
              <a:gd name="connsiteY13" fmla="*/ 5601015 h 5601015"/>
              <a:gd name="connsiteX14" fmla="*/ 1440628 w 10515600"/>
              <a:gd name="connsiteY14" fmla="*/ 4824487 h 5601015"/>
              <a:gd name="connsiteX15" fmla="*/ 805890 w 10515600"/>
              <a:gd name="connsiteY15" fmla="*/ 4835245 h 5601015"/>
              <a:gd name="connsiteX16" fmla="*/ 0 w 10515600"/>
              <a:gd name="connsiteY16" fmla="*/ 4029355 h 5601015"/>
              <a:gd name="connsiteX17" fmla="*/ 0 w 10515600"/>
              <a:gd name="connsiteY17" fmla="*/ 4029371 h 5601015"/>
              <a:gd name="connsiteX18" fmla="*/ 0 w 10515600"/>
              <a:gd name="connsiteY18" fmla="*/ 2820560 h 5601015"/>
              <a:gd name="connsiteX19" fmla="*/ 0 w 10515600"/>
              <a:gd name="connsiteY19" fmla="*/ 2820560 h 5601015"/>
              <a:gd name="connsiteX20" fmla="*/ 0 w 10515600"/>
              <a:gd name="connsiteY20" fmla="*/ 805890 h 5601015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3725283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39651"/>
              <a:gd name="connsiteX1" fmla="*/ 805890 w 10515600"/>
              <a:gd name="connsiteY1" fmla="*/ 0 h 5439651"/>
              <a:gd name="connsiteX2" fmla="*/ 1752600 w 10515600"/>
              <a:gd name="connsiteY2" fmla="*/ 0 h 5439651"/>
              <a:gd name="connsiteX3" fmla="*/ 1752600 w 10515600"/>
              <a:gd name="connsiteY3" fmla="*/ 0 h 5439651"/>
              <a:gd name="connsiteX4" fmla="*/ 4381500 w 10515600"/>
              <a:gd name="connsiteY4" fmla="*/ 0 h 5439651"/>
              <a:gd name="connsiteX5" fmla="*/ 9709710 w 10515600"/>
              <a:gd name="connsiteY5" fmla="*/ 0 h 5439651"/>
              <a:gd name="connsiteX6" fmla="*/ 10515600 w 10515600"/>
              <a:gd name="connsiteY6" fmla="*/ 805890 h 5439651"/>
              <a:gd name="connsiteX7" fmla="*/ 10515600 w 10515600"/>
              <a:gd name="connsiteY7" fmla="*/ 2820560 h 5439651"/>
              <a:gd name="connsiteX8" fmla="*/ 10515600 w 10515600"/>
              <a:gd name="connsiteY8" fmla="*/ 2820560 h 5439651"/>
              <a:gd name="connsiteX9" fmla="*/ 10515600 w 10515600"/>
              <a:gd name="connsiteY9" fmla="*/ 4029371 h 5439651"/>
              <a:gd name="connsiteX10" fmla="*/ 10515600 w 10515600"/>
              <a:gd name="connsiteY10" fmla="*/ 4029355 h 5439651"/>
              <a:gd name="connsiteX11" fmla="*/ 9709710 w 10515600"/>
              <a:gd name="connsiteY11" fmla="*/ 4835245 h 5439651"/>
              <a:gd name="connsiteX12" fmla="*/ 2552700 w 10515600"/>
              <a:gd name="connsiteY12" fmla="*/ 4846003 h 5439651"/>
              <a:gd name="connsiteX13" fmla="*/ 2098897 w 10515600"/>
              <a:gd name="connsiteY13" fmla="*/ 5439651 h 5439651"/>
              <a:gd name="connsiteX14" fmla="*/ 1440628 w 10515600"/>
              <a:gd name="connsiteY14" fmla="*/ 4824487 h 5439651"/>
              <a:gd name="connsiteX15" fmla="*/ 805890 w 10515600"/>
              <a:gd name="connsiteY15" fmla="*/ 4835245 h 5439651"/>
              <a:gd name="connsiteX16" fmla="*/ 0 w 10515600"/>
              <a:gd name="connsiteY16" fmla="*/ 4029355 h 5439651"/>
              <a:gd name="connsiteX17" fmla="*/ 0 w 10515600"/>
              <a:gd name="connsiteY17" fmla="*/ 4029371 h 5439651"/>
              <a:gd name="connsiteX18" fmla="*/ 0 w 10515600"/>
              <a:gd name="connsiteY18" fmla="*/ 2820560 h 5439651"/>
              <a:gd name="connsiteX19" fmla="*/ 0 w 10515600"/>
              <a:gd name="connsiteY19" fmla="*/ 2820560 h 5439651"/>
              <a:gd name="connsiteX20" fmla="*/ 0 w 10515600"/>
              <a:gd name="connsiteY20" fmla="*/ 805890 h 5439651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34351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  <a:gd name="connsiteX0" fmla="*/ 0 w 10515600"/>
              <a:gd name="connsiteY0" fmla="*/ 805890 h 5450408"/>
              <a:gd name="connsiteX1" fmla="*/ 805890 w 10515600"/>
              <a:gd name="connsiteY1" fmla="*/ 0 h 5450408"/>
              <a:gd name="connsiteX2" fmla="*/ 1752600 w 10515600"/>
              <a:gd name="connsiteY2" fmla="*/ 0 h 5450408"/>
              <a:gd name="connsiteX3" fmla="*/ 1752600 w 10515600"/>
              <a:gd name="connsiteY3" fmla="*/ 0 h 5450408"/>
              <a:gd name="connsiteX4" fmla="*/ 4381500 w 10515600"/>
              <a:gd name="connsiteY4" fmla="*/ 0 h 5450408"/>
              <a:gd name="connsiteX5" fmla="*/ 9709710 w 10515600"/>
              <a:gd name="connsiteY5" fmla="*/ 0 h 5450408"/>
              <a:gd name="connsiteX6" fmla="*/ 10515600 w 10515600"/>
              <a:gd name="connsiteY6" fmla="*/ 805890 h 5450408"/>
              <a:gd name="connsiteX7" fmla="*/ 10515600 w 10515600"/>
              <a:gd name="connsiteY7" fmla="*/ 2820560 h 5450408"/>
              <a:gd name="connsiteX8" fmla="*/ 10515600 w 10515600"/>
              <a:gd name="connsiteY8" fmla="*/ 2820560 h 5450408"/>
              <a:gd name="connsiteX9" fmla="*/ 10515600 w 10515600"/>
              <a:gd name="connsiteY9" fmla="*/ 4029371 h 5450408"/>
              <a:gd name="connsiteX10" fmla="*/ 10515600 w 10515600"/>
              <a:gd name="connsiteY10" fmla="*/ 4029355 h 5450408"/>
              <a:gd name="connsiteX11" fmla="*/ 9709710 w 10515600"/>
              <a:gd name="connsiteY11" fmla="*/ 4835245 h 5450408"/>
              <a:gd name="connsiteX12" fmla="*/ 2552700 w 10515600"/>
              <a:gd name="connsiteY12" fmla="*/ 4846003 h 5450408"/>
              <a:gd name="connsiteX13" fmla="*/ 2002078 w 10515600"/>
              <a:gd name="connsiteY13" fmla="*/ 5450408 h 5450408"/>
              <a:gd name="connsiteX14" fmla="*/ 1440628 w 10515600"/>
              <a:gd name="connsiteY14" fmla="*/ 4824487 h 5450408"/>
              <a:gd name="connsiteX15" fmla="*/ 805890 w 10515600"/>
              <a:gd name="connsiteY15" fmla="*/ 4835245 h 5450408"/>
              <a:gd name="connsiteX16" fmla="*/ 0 w 10515600"/>
              <a:gd name="connsiteY16" fmla="*/ 4029355 h 5450408"/>
              <a:gd name="connsiteX17" fmla="*/ 0 w 10515600"/>
              <a:gd name="connsiteY17" fmla="*/ 4029371 h 5450408"/>
              <a:gd name="connsiteX18" fmla="*/ 0 w 10515600"/>
              <a:gd name="connsiteY18" fmla="*/ 2820560 h 5450408"/>
              <a:gd name="connsiteX19" fmla="*/ 0 w 10515600"/>
              <a:gd name="connsiteY19" fmla="*/ 2820560 h 5450408"/>
              <a:gd name="connsiteX20" fmla="*/ 0 w 10515600"/>
              <a:gd name="connsiteY20" fmla="*/ 805890 h 5450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0515600" h="5450408">
                <a:moveTo>
                  <a:pt x="0" y="805890"/>
                </a:moveTo>
                <a:cubicBezTo>
                  <a:pt x="0" y="360809"/>
                  <a:pt x="360809" y="0"/>
                  <a:pt x="805890" y="0"/>
                </a:cubicBezTo>
                <a:lnTo>
                  <a:pt x="1752600" y="0"/>
                </a:lnTo>
                <a:lnTo>
                  <a:pt x="1752600" y="0"/>
                </a:lnTo>
                <a:lnTo>
                  <a:pt x="4381500" y="0"/>
                </a:lnTo>
                <a:lnTo>
                  <a:pt x="9709710" y="0"/>
                </a:lnTo>
                <a:cubicBezTo>
                  <a:pt x="10154791" y="0"/>
                  <a:pt x="10515600" y="360809"/>
                  <a:pt x="10515600" y="805890"/>
                </a:cubicBezTo>
                <a:lnTo>
                  <a:pt x="10515600" y="2820560"/>
                </a:lnTo>
                <a:lnTo>
                  <a:pt x="10515600" y="2820560"/>
                </a:lnTo>
                <a:lnTo>
                  <a:pt x="10515600" y="4029371"/>
                </a:lnTo>
                <a:lnTo>
                  <a:pt x="10515600" y="4029355"/>
                </a:lnTo>
                <a:cubicBezTo>
                  <a:pt x="10515600" y="4474436"/>
                  <a:pt x="10154791" y="4835245"/>
                  <a:pt x="9709710" y="4835245"/>
                </a:cubicBezTo>
                <a:lnTo>
                  <a:pt x="2552700" y="4846003"/>
                </a:lnTo>
                <a:lnTo>
                  <a:pt x="2002078" y="5450408"/>
                </a:lnTo>
                <a:lnTo>
                  <a:pt x="1440628" y="4824487"/>
                </a:lnTo>
                <a:lnTo>
                  <a:pt x="805890" y="4835245"/>
                </a:lnTo>
                <a:cubicBezTo>
                  <a:pt x="360809" y="4835245"/>
                  <a:pt x="0" y="4474436"/>
                  <a:pt x="0" y="4029355"/>
                </a:cubicBezTo>
                <a:lnTo>
                  <a:pt x="0" y="4029371"/>
                </a:lnTo>
                <a:lnTo>
                  <a:pt x="0" y="2820560"/>
                </a:lnTo>
                <a:lnTo>
                  <a:pt x="0" y="2820560"/>
                </a:lnTo>
                <a:lnTo>
                  <a:pt x="0" y="8058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1387736" y="1438507"/>
            <a:ext cx="9488245" cy="2219093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5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“Click to edit quote.”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387736" y="4126416"/>
            <a:ext cx="9488245" cy="101573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 i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- Click to edit name or subtext</a:t>
            </a:r>
            <a:endParaRPr lang="en-US" dirty="0"/>
          </a:p>
        </p:txBody>
      </p:sp>
      <p:sp>
        <p:nvSpPr>
          <p:cNvPr id="16" name="Date Placeholder 4"/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135859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6FB33B-BCEE-4E25-B97B-A564B0E1024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91132" y="6356350"/>
            <a:ext cx="146266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273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Black Circle Overl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46624" y="685800"/>
            <a:ext cx="5486400" cy="5486400"/>
          </a:xfrm>
          <a:prstGeom prst="ellipse">
            <a:avLst/>
          </a:prstGeom>
          <a:solidFill>
            <a:srgbClr val="003865">
              <a:alpha val="87843"/>
            </a:srgbClr>
          </a:solidFill>
        </p:spPr>
        <p:txBody>
          <a:bodyPr>
            <a:noAutofit/>
          </a:bodyPr>
          <a:lstStyle>
            <a:lvl1pPr algn="ctr">
              <a:tabLst>
                <a:tab pos="2341563" algn="l"/>
                <a:tab pos="3770313" algn="l"/>
              </a:tabLst>
              <a:defRPr sz="55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7C3B6E0-E413-4EA2-9B23-AF69A1623F89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88308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Multiple Circle Overl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720397" y="912530"/>
            <a:ext cx="4661388" cy="4661388"/>
          </a:xfrm>
          <a:prstGeom prst="ellipse">
            <a:avLst/>
          </a:prstGeom>
          <a:solidFill>
            <a:srgbClr val="003865">
              <a:alpha val="87843"/>
            </a:srgbClr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45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9544816" y="524007"/>
            <a:ext cx="2155300" cy="2155300"/>
          </a:xfrm>
          <a:prstGeom prst="ellipse">
            <a:avLst/>
          </a:prstGeom>
          <a:solidFill>
            <a:srgbClr val="78BE21">
              <a:alpha val="87843"/>
            </a:srgb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500" baseline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Second Point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9251002" y="3581845"/>
            <a:ext cx="2637978" cy="2637978"/>
          </a:xfrm>
          <a:prstGeom prst="ellipse">
            <a:avLst/>
          </a:prstGeom>
          <a:solidFill>
            <a:srgbClr val="000000">
              <a:alpha val="87843"/>
            </a:srgb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5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Third Point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38A7556-21FA-4204-9DD6-1F6FDEC2C796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951456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Black Box Overla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99475" y="1609867"/>
            <a:ext cx="7593051" cy="3638266"/>
          </a:xfrm>
          <a:solidFill>
            <a:schemeClr val="tx1">
              <a:alpha val="88000"/>
            </a:schemeClr>
          </a:solidFill>
        </p:spPr>
        <p:txBody>
          <a:bodyPr>
            <a:noAutofit/>
          </a:bodyPr>
          <a:lstStyle>
            <a:lvl1pPr algn="ctr">
              <a:spcAft>
                <a:spcPts val="1000"/>
              </a:spcAft>
              <a:tabLst>
                <a:tab pos="3770313" algn="l"/>
              </a:tabLst>
              <a:defRPr sz="70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Quote or </a:t>
            </a:r>
            <a:br>
              <a:rPr lang="en-US" dirty="0" smtClean="0"/>
            </a:br>
            <a:r>
              <a:rPr lang="en-US" dirty="0" smtClean="0"/>
              <a:t>Statement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EB49D9C-C4C1-46A9-AED8-599F8B47287F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82902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olid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389685"/>
            <a:ext cx="10515600" cy="1340989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Quote or Statement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925699"/>
            <a:ext cx="10515600" cy="2673435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Clr>
                <a:schemeClr val="bg1"/>
              </a:buClr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Make a secondary statement here.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094F804-653A-41F1-A565-1098D9DEB37A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0135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Solid Light Background">
    <p:bg>
      <p:bgPr>
        <a:gradFill>
          <a:gsLst>
            <a:gs pos="100000">
              <a:srgbClr val="BFBFBF"/>
            </a:gs>
            <a:gs pos="53000">
              <a:srgbClr val="F5F5F5"/>
            </a:gs>
            <a:gs pos="78000">
              <a:srgbClr val="E8E8E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1389685"/>
            <a:ext cx="12192000" cy="1340989"/>
          </a:xfrm>
          <a:solidFill>
            <a:schemeClr val="tx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Quote or Statement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925699"/>
            <a:ext cx="10515600" cy="2673435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Make a secondary statement here.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75E6-E45B-4C5D-981E-7C8ED0C72F5D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Here | mn.gov/websiteurl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460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Full Image Backgrou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icon to edit background picture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389685"/>
            <a:ext cx="10515600" cy="1340989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Quote or Statement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925699"/>
            <a:ext cx="10515600" cy="2673435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Make a secondary statement here.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8B25D9D-5365-41CD-BF43-4FFFCBF4BBDA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37178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- Image Backgrou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24138" y="624469"/>
            <a:ext cx="5198328" cy="5072440"/>
          </a:xfrm>
          <a:prstGeom prst="ellipse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6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title.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1005465" y="0"/>
            <a:ext cx="3986213" cy="508635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0" i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C894EF-7DC0-4B7C-83F8-29D989AA60F6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86542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-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24138" y="624469"/>
            <a:ext cx="5198328" cy="5072440"/>
          </a:xfrm>
          <a:prstGeom prst="ellipse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6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title.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1005465" y="0"/>
            <a:ext cx="3986213" cy="508635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0" i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78DBCF0-11C3-4F19-90D9-2EE7F00784FE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510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Solid Red Background">
    <p:bg>
      <p:bgPr>
        <a:gradFill>
          <a:gsLst>
            <a:gs pos="100000">
              <a:schemeClr val="accent1">
                <a:lumMod val="50000"/>
              </a:schemeClr>
            </a:gs>
            <a:gs pos="20000">
              <a:schemeClr val="accent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2212733"/>
            <a:ext cx="10515600" cy="1472163"/>
          </a:xfrm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684897"/>
            <a:ext cx="10515600" cy="2517600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firstname.lastname@state.mn.us</a:t>
            </a:r>
          </a:p>
          <a:p>
            <a:pPr lvl="0"/>
            <a:r>
              <a:rPr lang="en-US" dirty="0" smtClean="0"/>
              <a:t>555-555-5555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094F804-653A-41F1-A565-1098D9DEB37A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2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1651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MN.IT Services Logo" descr="Minnesota Logo with text Agency Logo Here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0083" y="632310"/>
            <a:ext cx="296883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418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Quote Solid Light Background"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1651380"/>
            <a:ext cx="12192000" cy="1733266"/>
          </a:xfrm>
          <a:solidFill>
            <a:schemeClr val="tx1"/>
          </a:solidFill>
        </p:spPr>
        <p:txBody>
          <a:bodyPr>
            <a:noAutofit/>
          </a:bodyPr>
          <a:lstStyle>
            <a:lvl1pPr algn="ctr">
              <a:tabLst>
                <a:tab pos="3770313" algn="l"/>
              </a:tabLst>
              <a:defRPr sz="7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521123"/>
            <a:ext cx="10515600" cy="2681374"/>
          </a:xfr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 smtClean="0"/>
              <a:t>Firstname</a:t>
            </a:r>
            <a:r>
              <a:rPr lang="en-US" dirty="0" smtClean="0"/>
              <a:t>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0"/>
            <a:r>
              <a:rPr lang="en-US" dirty="0" smtClean="0"/>
              <a:t>firstname.lastname@state.mn.us</a:t>
            </a:r>
          </a:p>
          <a:p>
            <a:pPr lvl="0"/>
            <a:r>
              <a:rPr lang="en-US" dirty="0" smtClean="0"/>
              <a:t>555-555-5555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6A75E6-E45B-4C5D-981E-7C8ED0C72F5D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>
                <a:solidFill>
                  <a:schemeClr val="tx2"/>
                </a:solidFill>
              </a:rPr>
              <a:t>Optional Tagline Goes Here</a:t>
            </a:r>
            <a:r>
              <a:rPr lang="en-US" smtClean="0"/>
              <a:t>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</a:t>
            </a:r>
            <a:r>
              <a:rPr lang="en-US" smtClean="0">
                <a:solidFill>
                  <a:schemeClr val="tx2"/>
                </a:solidFill>
              </a:rPr>
              <a:t>mn.gov/websiteurl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12192000" cy="1651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MN.IT Services Logo" descr="Minnesota Logo with text Agency Logo Here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0083" y="632310"/>
            <a:ext cx="296883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22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B3120-4B54-4944-89B1-29537B0C761C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C4DA6-0E84-4D57-A9BE-0BA56B1CB86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84546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B3120-4B54-4944-89B1-29537B0C761C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4C4DA6-0E84-4D57-A9BE-0BA56B1CB86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9113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B3120-4B54-4944-89B1-29537B0C761C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D4C4DA6-0E84-4D57-A9BE-0BA56B1CB86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496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2.xml"/><Relationship Id="rId18" Type="http://schemas.openxmlformats.org/officeDocument/2006/relationships/slideLayout" Target="../slideLayouts/slideLayout67.xml"/><Relationship Id="rId26" Type="http://schemas.openxmlformats.org/officeDocument/2006/relationships/slideLayout" Target="../slideLayouts/slideLayout75.xml"/><Relationship Id="rId39" Type="http://schemas.openxmlformats.org/officeDocument/2006/relationships/slideLayout" Target="../slideLayouts/slideLayout88.xml"/><Relationship Id="rId21" Type="http://schemas.openxmlformats.org/officeDocument/2006/relationships/slideLayout" Target="../slideLayouts/slideLayout70.xml"/><Relationship Id="rId34" Type="http://schemas.openxmlformats.org/officeDocument/2006/relationships/slideLayout" Target="../slideLayouts/slideLayout83.xml"/><Relationship Id="rId42" Type="http://schemas.openxmlformats.org/officeDocument/2006/relationships/slideLayout" Target="../slideLayouts/slideLayout91.xml"/><Relationship Id="rId47" Type="http://schemas.openxmlformats.org/officeDocument/2006/relationships/slideLayout" Target="../slideLayouts/slideLayout96.xml"/><Relationship Id="rId50" Type="http://schemas.openxmlformats.org/officeDocument/2006/relationships/slideLayout" Target="../slideLayouts/slideLayout99.xml"/><Relationship Id="rId7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29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60.xml"/><Relationship Id="rId24" Type="http://schemas.openxmlformats.org/officeDocument/2006/relationships/slideLayout" Target="../slideLayouts/slideLayout73.xml"/><Relationship Id="rId32" Type="http://schemas.openxmlformats.org/officeDocument/2006/relationships/slideLayout" Target="../slideLayouts/slideLayout81.xml"/><Relationship Id="rId37" Type="http://schemas.openxmlformats.org/officeDocument/2006/relationships/slideLayout" Target="../slideLayouts/slideLayout86.xml"/><Relationship Id="rId40" Type="http://schemas.openxmlformats.org/officeDocument/2006/relationships/slideLayout" Target="../slideLayouts/slideLayout89.xml"/><Relationship Id="rId45" Type="http://schemas.openxmlformats.org/officeDocument/2006/relationships/slideLayout" Target="../slideLayouts/slideLayout94.xml"/><Relationship Id="rId53" Type="http://schemas.openxmlformats.org/officeDocument/2006/relationships/theme" Target="../theme/theme2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19" Type="http://schemas.openxmlformats.org/officeDocument/2006/relationships/slideLayout" Target="../slideLayouts/slideLayout68.xml"/><Relationship Id="rId31" Type="http://schemas.openxmlformats.org/officeDocument/2006/relationships/slideLayout" Target="../slideLayouts/slideLayout80.xml"/><Relationship Id="rId44" Type="http://schemas.openxmlformats.org/officeDocument/2006/relationships/slideLayout" Target="../slideLayouts/slideLayout93.xml"/><Relationship Id="rId52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Relationship Id="rId22" Type="http://schemas.openxmlformats.org/officeDocument/2006/relationships/slideLayout" Target="../slideLayouts/slideLayout71.xml"/><Relationship Id="rId27" Type="http://schemas.openxmlformats.org/officeDocument/2006/relationships/slideLayout" Target="../slideLayouts/slideLayout76.xml"/><Relationship Id="rId30" Type="http://schemas.openxmlformats.org/officeDocument/2006/relationships/slideLayout" Target="../slideLayouts/slideLayout79.xml"/><Relationship Id="rId35" Type="http://schemas.openxmlformats.org/officeDocument/2006/relationships/slideLayout" Target="../slideLayouts/slideLayout84.xml"/><Relationship Id="rId43" Type="http://schemas.openxmlformats.org/officeDocument/2006/relationships/slideLayout" Target="../slideLayouts/slideLayout92.xml"/><Relationship Id="rId48" Type="http://schemas.openxmlformats.org/officeDocument/2006/relationships/slideLayout" Target="../slideLayouts/slideLayout97.xml"/><Relationship Id="rId8" Type="http://schemas.openxmlformats.org/officeDocument/2006/relationships/slideLayout" Target="../slideLayouts/slideLayout57.xml"/><Relationship Id="rId51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5" Type="http://schemas.openxmlformats.org/officeDocument/2006/relationships/slideLayout" Target="../slideLayouts/slideLayout74.xml"/><Relationship Id="rId33" Type="http://schemas.openxmlformats.org/officeDocument/2006/relationships/slideLayout" Target="../slideLayouts/slideLayout82.xml"/><Relationship Id="rId38" Type="http://schemas.openxmlformats.org/officeDocument/2006/relationships/slideLayout" Target="../slideLayouts/slideLayout87.xml"/><Relationship Id="rId46" Type="http://schemas.openxmlformats.org/officeDocument/2006/relationships/slideLayout" Target="../slideLayouts/slideLayout95.xml"/><Relationship Id="rId20" Type="http://schemas.openxmlformats.org/officeDocument/2006/relationships/slideLayout" Target="../slideLayouts/slideLayout69.xml"/><Relationship Id="rId41" Type="http://schemas.openxmlformats.org/officeDocument/2006/relationships/slideLayout" Target="../slideLayouts/slideLayout90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4.xml"/><Relationship Id="rId23" Type="http://schemas.openxmlformats.org/officeDocument/2006/relationships/slideLayout" Target="../slideLayouts/slideLayout72.xml"/><Relationship Id="rId28" Type="http://schemas.openxmlformats.org/officeDocument/2006/relationships/slideLayout" Target="../slideLayouts/slideLayout77.xml"/><Relationship Id="rId36" Type="http://schemas.openxmlformats.org/officeDocument/2006/relationships/slideLayout" Target="../slideLayouts/slideLayout85.xml"/><Relationship Id="rId49" Type="http://schemas.openxmlformats.org/officeDocument/2006/relationships/slideLayout" Target="../slideLayouts/slideLayout9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black">
          <a:xfrm>
            <a:off x="838200" y="6356350"/>
            <a:ext cx="13585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68C556E-7101-4471-A958-3911E20944AB}" type="datetime1">
              <a:rPr lang="en-US" smtClean="0"/>
              <a:t>12/4/2020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 bwMode="black"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Optional Tagline Goes Here </a:t>
            </a:r>
            <a:r>
              <a:rPr lang="en-US" dirty="0" smtClean="0">
                <a:solidFill>
                  <a:schemeClr val="accent1"/>
                </a:solidFill>
              </a:rPr>
              <a:t>|</a:t>
            </a:r>
            <a:r>
              <a:rPr lang="en-US" dirty="0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black">
          <a:xfrm>
            <a:off x="9891132" y="6356350"/>
            <a:ext cx="14626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3143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3585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68C556E-7101-4471-A958-3911E20944AB}" type="datetime1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2177" y="6356349"/>
            <a:ext cx="5587647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Optional Tagline Goes Here </a:t>
            </a:r>
            <a:r>
              <a:rPr lang="en-US" smtClean="0">
                <a:solidFill>
                  <a:schemeClr val="accent1"/>
                </a:solidFill>
              </a:rPr>
              <a:t>|</a:t>
            </a:r>
            <a:r>
              <a:rPr lang="en-US" smtClean="0"/>
              <a:t> mn.gov/websiteurl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1132" y="6356350"/>
            <a:ext cx="14626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080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  <p:sldLayoutId id="2147483728" r:id="rId18"/>
    <p:sldLayoutId id="2147483729" r:id="rId19"/>
    <p:sldLayoutId id="2147483730" r:id="rId20"/>
    <p:sldLayoutId id="2147483731" r:id="rId21"/>
    <p:sldLayoutId id="2147483732" r:id="rId22"/>
    <p:sldLayoutId id="2147483733" r:id="rId23"/>
    <p:sldLayoutId id="2147483734" r:id="rId24"/>
    <p:sldLayoutId id="2147483735" r:id="rId25"/>
    <p:sldLayoutId id="2147483736" r:id="rId26"/>
    <p:sldLayoutId id="2147483737" r:id="rId27"/>
    <p:sldLayoutId id="2147483738" r:id="rId28"/>
    <p:sldLayoutId id="2147483739" r:id="rId29"/>
    <p:sldLayoutId id="2147483740" r:id="rId30"/>
    <p:sldLayoutId id="2147483741" r:id="rId31"/>
    <p:sldLayoutId id="2147483742" r:id="rId32"/>
    <p:sldLayoutId id="2147483743" r:id="rId33"/>
    <p:sldLayoutId id="2147483744" r:id="rId34"/>
    <p:sldLayoutId id="2147483745" r:id="rId35"/>
    <p:sldLayoutId id="2147483746" r:id="rId36"/>
    <p:sldLayoutId id="2147483747" r:id="rId37"/>
    <p:sldLayoutId id="2147483748" r:id="rId38"/>
    <p:sldLayoutId id="2147483749" r:id="rId39"/>
    <p:sldLayoutId id="2147483750" r:id="rId40"/>
    <p:sldLayoutId id="2147483751" r:id="rId41"/>
    <p:sldLayoutId id="2147483752" r:id="rId42"/>
    <p:sldLayoutId id="2147483753" r:id="rId43"/>
    <p:sldLayoutId id="2147483754" r:id="rId44"/>
    <p:sldLayoutId id="2147483755" r:id="rId45"/>
    <p:sldLayoutId id="2147483756" r:id="rId46"/>
    <p:sldLayoutId id="2147483757" r:id="rId47"/>
    <p:sldLayoutId id="2147483758" r:id="rId48"/>
    <p:sldLayoutId id="2147483759" r:id="rId49"/>
    <p:sldLayoutId id="2147483760" r:id="rId50"/>
    <p:sldLayoutId id="2147483761" r:id="rId51"/>
    <p:sldLayoutId id="2147483762" r:id="rId5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accent1"/>
        </a:buClr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10.em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8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innesota's Statewide Chloride Management Plan" descr="Background"/>
          <p:cNvSpPr>
            <a:spLocks noGrp="1"/>
          </p:cNvSpPr>
          <p:nvPr>
            <p:ph type="ctrTitle"/>
          </p:nvPr>
        </p:nvSpPr>
        <p:spPr>
          <a:xfrm>
            <a:off x="0" y="3974841"/>
            <a:ext cx="12192000" cy="1593970"/>
          </a:xfrm>
        </p:spPr>
        <p:txBody>
          <a:bodyPr/>
          <a:lstStyle/>
          <a:p>
            <a:r>
              <a:rPr lang="en-US" b="1" dirty="0" smtClean="0"/>
              <a:t>Minnesota’s Statewide Chloride Management Plan</a:t>
            </a:r>
            <a:endParaRPr lang="en-US" dirty="0"/>
          </a:p>
        </p:txBody>
      </p:sp>
      <p:sp>
        <p:nvSpPr>
          <p:cNvPr id="3" name="Presenters"/>
          <p:cNvSpPr>
            <a:spLocks noGrp="1"/>
          </p:cNvSpPr>
          <p:nvPr>
            <p:ph type="body" sz="quarter" idx="14"/>
          </p:nvPr>
        </p:nvSpPr>
        <p:spPr>
          <a:xfrm>
            <a:off x="5472394" y="5653206"/>
            <a:ext cx="6587067" cy="1097128"/>
          </a:xfrm>
        </p:spPr>
        <p:txBody>
          <a:bodyPr>
            <a:normAutofit/>
          </a:bodyPr>
          <a:lstStyle/>
          <a:p>
            <a:pPr algn="r">
              <a:spcBef>
                <a:spcPts val="0"/>
              </a:spcBef>
            </a:pPr>
            <a:r>
              <a:rPr lang="en-US" sz="2000" dirty="0" smtClean="0">
                <a:solidFill>
                  <a:schemeClr val="accent1"/>
                </a:solidFill>
              </a:rPr>
              <a:t>Brooke Asleson| MPCA Smart Salting Program</a:t>
            </a:r>
          </a:p>
          <a:p>
            <a:pPr algn="r">
              <a:spcBef>
                <a:spcPts val="0"/>
              </a:spcBef>
            </a:pPr>
            <a:r>
              <a:rPr lang="en-US" sz="2000" dirty="0" smtClean="0">
                <a:solidFill>
                  <a:schemeClr val="accent1"/>
                </a:solidFill>
              </a:rPr>
              <a:t>Greta Gauthier| MPCA Assistant Commissioner   </a:t>
            </a:r>
          </a:p>
          <a:p>
            <a:pPr algn="r">
              <a:spcBef>
                <a:spcPts val="0"/>
              </a:spcBef>
            </a:pPr>
            <a:endParaRPr lang="en-US" sz="2000" dirty="0" smtClean="0"/>
          </a:p>
        </p:txBody>
      </p:sp>
      <p:pic>
        <p:nvPicPr>
          <p:cNvPr id="8" name="Water landscape" descr="Natural resource image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110000"/>
                    </a14:imgEffect>
                    <a14:imgEffect>
                      <a14:brightnessContrast contras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23" t="48490" r="423" b="2809"/>
          <a:stretch/>
        </p:blipFill>
        <p:spPr>
          <a:xfrm>
            <a:off x="0" y="0"/>
            <a:ext cx="12192000" cy="3974841"/>
          </a:xfrm>
          <a:prstGeom prst="rect">
            <a:avLst/>
          </a:prstGeom>
          <a:effectLst>
            <a:softEdge rad="177800"/>
          </a:effectLst>
        </p:spPr>
      </p:pic>
      <p:pic>
        <p:nvPicPr>
          <p:cNvPr id="9" name="Logo" descr="MPCA logo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00" y="5847903"/>
            <a:ext cx="4751081" cy="81836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77897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Purpose, Scope, Audience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11" name="Content Placeholder 10" descr="Purpose&#10;Highlight chloride impacts on water quality&#10;Inform and guide best practices &#10;Demonstrate success and cost savings of improved practices&#10;Scope&#10;Surface and groundwater trends&#10;Chloride sources identified&#10;Goals for protecting MN waters&#10;Audience&#10;State and local government entities&#10;Winter maintenance workers&#10;Elected officials and general public&#10;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207858177"/>
              </p:ext>
            </p:extLst>
          </p:nvPr>
        </p:nvGraphicFramePr>
        <p:xfrm>
          <a:off x="5183188" y="236537"/>
          <a:ext cx="6870700" cy="6302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Content Placeholder 9" descr="Report cover for Minnesota Statewide Chloride Management Plan"/>
          <p:cNvPicPr>
            <a:picLocks noGrp="1" noChangeAspect="1"/>
          </p:cNvPicPr>
          <p:nvPr>
            <p:ph sz="half" idx="4294967295"/>
          </p:nvPr>
        </p:nvPicPr>
        <p:blipFill>
          <a:blip r:embed="rId7"/>
          <a:stretch>
            <a:fillRect/>
          </a:stretch>
        </p:blipFill>
        <p:spPr>
          <a:xfrm>
            <a:off x="0" y="69850"/>
            <a:ext cx="5183188" cy="678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04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mmary of CMP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the CMP</a:t>
            </a:r>
            <a:endParaRPr lang="en-US" dirty="0"/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838200" y="1350498"/>
            <a:ext cx="10515600" cy="5507502"/>
          </a:xfrm>
          <a:solidFill>
            <a:schemeClr val="accent2">
              <a:lumMod val="20000"/>
              <a:lumOff val="80000"/>
              <a:alpha val="74000"/>
            </a:schemeClr>
          </a:solidFill>
        </p:spPr>
        <p:txBody>
          <a:bodyPr>
            <a:normAutofit/>
          </a:bodyPr>
          <a:lstStyle/>
          <a:p>
            <a:pPr lvl="1">
              <a:buClrTx/>
            </a:pPr>
            <a:r>
              <a:rPr lang="en-US" sz="27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Provides chloride reduction strategies for all sources </a:t>
            </a:r>
          </a:p>
          <a:p>
            <a:pPr lvl="1">
              <a:buClrTx/>
            </a:pPr>
            <a:r>
              <a:rPr lang="en-US" sz="27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Allows flexibility for communities to design their own unique chloride reduction path</a:t>
            </a:r>
          </a:p>
          <a:p>
            <a:pPr lvl="1">
              <a:buClrTx/>
            </a:pPr>
            <a:r>
              <a:rPr lang="en-US" sz="27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Shares how other organizations have been successful</a:t>
            </a:r>
          </a:p>
          <a:p>
            <a:pPr lvl="1">
              <a:buClrTx/>
            </a:pPr>
            <a:r>
              <a:rPr lang="en-US" sz="27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Recommendations to track progress of implementation and water quality impacts</a:t>
            </a:r>
          </a:p>
          <a:p>
            <a:pPr lvl="1">
              <a:buClrTx/>
            </a:pPr>
            <a:r>
              <a:rPr lang="en-US" sz="27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Discusses funding opportunities, available resources, and research needs</a:t>
            </a:r>
          </a:p>
          <a:p>
            <a:pPr lvl="1">
              <a:buClrTx/>
            </a:pPr>
            <a:r>
              <a:rPr lang="en-US" sz="27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Provides a framework to collectively reduce chloride pollution in MN and protect our water resources</a:t>
            </a:r>
          </a:p>
          <a:p>
            <a:pPr marL="0" indent="0">
              <a:buNone/>
            </a:pPr>
            <a:endParaRPr lang="en-US" dirty="0" smtClean="0">
              <a:solidFill>
                <a:schemeClr val="bg2"/>
              </a:solidFill>
            </a:endParaRPr>
          </a:p>
          <a:p>
            <a:pPr marL="457200" lvl="1" indent="0">
              <a:buNone/>
            </a:pPr>
            <a:endParaRPr lang="en-US" dirty="0" smtClean="0">
              <a:solidFill>
                <a:schemeClr val="bg2"/>
              </a:solidFill>
            </a:endParaRPr>
          </a:p>
          <a:p>
            <a:pPr lvl="1"/>
            <a:endParaRPr lang="en-US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07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Chloride Reduction Program – FY20/21 CWF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400" dirty="0"/>
              <a:t>Received $300,000 for Smart Salting Training in FY20-21 from Legacy Clean Water Fund</a:t>
            </a:r>
          </a:p>
          <a:p>
            <a:pPr lvl="1"/>
            <a:r>
              <a:rPr lang="en-US" sz="2000" dirty="0"/>
              <a:t>Transition Smart Salting to a statewide program led by MPCA </a:t>
            </a:r>
          </a:p>
          <a:p>
            <a:pPr lvl="1"/>
            <a:r>
              <a:rPr lang="en-US" sz="2000" dirty="0"/>
              <a:t>1 new FTE at MPCA</a:t>
            </a:r>
          </a:p>
          <a:p>
            <a:pPr lvl="1"/>
            <a:r>
              <a:rPr lang="en-US" sz="2000" dirty="0"/>
              <a:t>Contract with Fortin Consulting to teach classes and provide technical and administrative support in FY21</a:t>
            </a:r>
          </a:p>
          <a:p>
            <a:pPr lvl="1"/>
            <a:r>
              <a:rPr lang="en-US" sz="2000" dirty="0"/>
              <a:t>Current available funds only cover a portion of the training program costs</a:t>
            </a:r>
          </a:p>
          <a:p>
            <a:r>
              <a:rPr lang="en-US" sz="2400" dirty="0"/>
              <a:t>Also, $200,000 from Legacy Clean Water Fund was dedicated for water softening grants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17" name="Content Placeholder 16" descr="Number of smart salting classes since 2016. 2020 through 2023 goal is to host 60 smart salting classes. Reached goal in 2020. 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03373042"/>
              </p:ext>
            </p:extLst>
          </p:nvPr>
        </p:nvGraphicFramePr>
        <p:xfrm>
          <a:off x="186813" y="1593850"/>
          <a:ext cx="5832987" cy="4836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445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gacy clean water FY 22/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Legacy Clean Water FY22/23</a:t>
            </a:r>
            <a:endParaRPr lang="en-US" dirty="0"/>
          </a:p>
        </p:txBody>
      </p:sp>
      <p:sp>
        <p:nvSpPr>
          <p:cNvPr id="7" name="Content"/>
          <p:cNvSpPr>
            <a:spLocks noGrp="1"/>
          </p:cNvSpPr>
          <p:nvPr>
            <p:ph idx="1"/>
          </p:nvPr>
        </p:nvSpPr>
        <p:spPr>
          <a:xfrm>
            <a:off x="4134678" y="1474659"/>
            <a:ext cx="8057323" cy="5246816"/>
          </a:xfrm>
        </p:spPr>
        <p:txBody>
          <a:bodyPr>
            <a:normAutofit/>
          </a:bodyPr>
          <a:lstStyle/>
          <a:p>
            <a:r>
              <a:rPr lang="en-US" sz="2600" dirty="0" smtClean="0"/>
              <a:t>Clean Water Council recommendations for FY22/23 biennium were issued this week.</a:t>
            </a:r>
          </a:p>
          <a:p>
            <a:r>
              <a:rPr lang="en-US" sz="2600" dirty="0" smtClean="0"/>
              <a:t>CWC and state agencies are unified on </a:t>
            </a:r>
            <a:r>
              <a:rPr lang="en-US" sz="2600" smtClean="0"/>
              <a:t>these recommendations.</a:t>
            </a:r>
            <a:endParaRPr lang="en-US" sz="2600" dirty="0" smtClean="0"/>
          </a:p>
          <a:p>
            <a:r>
              <a:rPr lang="en-US" sz="2600" dirty="0" smtClean="0"/>
              <a:t>CWC recommends $520,000 in total for chloride reduction. </a:t>
            </a:r>
          </a:p>
          <a:p>
            <a:r>
              <a:rPr lang="en-US" sz="2600" dirty="0" smtClean="0"/>
              <a:t>This would partially </a:t>
            </a:r>
            <a:r>
              <a:rPr lang="en-US" sz="2600" dirty="0"/>
              <a:t>fund Smart Salting training </a:t>
            </a:r>
            <a:r>
              <a:rPr lang="en-US" sz="2600" dirty="0" smtClean="0"/>
              <a:t>program.</a:t>
            </a:r>
          </a:p>
          <a:p>
            <a:r>
              <a:rPr lang="en-US" sz="2600" dirty="0" smtClean="0"/>
              <a:t>Impact of November Forecast still being determined for Legacy Funds.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 descr="Lily pa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9" y="1384201"/>
            <a:ext cx="4105349" cy="547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ag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38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Questions" descr="Questions?"/>
          <p:cNvSpPr/>
          <p:nvPr/>
        </p:nvSpPr>
        <p:spPr>
          <a:xfrm>
            <a:off x="6662057" y="740189"/>
            <a:ext cx="49072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Questions?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3865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6" name="Logo" descr="MPCA 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97" y="149147"/>
            <a:ext cx="6233160" cy="591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41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N.IT">
  <a:themeElements>
    <a:clrScheme name="Minnesota Brand Colors">
      <a:dk1>
        <a:srgbClr val="003865"/>
      </a:dk1>
      <a:lt1>
        <a:srgbClr val="FFFFFF"/>
      </a:lt1>
      <a:dk2>
        <a:srgbClr val="000000"/>
      </a:dk2>
      <a:lt2>
        <a:srgbClr val="DDDDDA"/>
      </a:lt2>
      <a:accent1>
        <a:srgbClr val="003865"/>
      </a:accent1>
      <a:accent2>
        <a:srgbClr val="78BE21"/>
      </a:accent2>
      <a:accent3>
        <a:srgbClr val="008EAA"/>
      </a:accent3>
      <a:accent4>
        <a:srgbClr val="8D3F2B"/>
      </a:accent4>
      <a:accent5>
        <a:srgbClr val="0D5257"/>
      </a:accent5>
      <a:accent6>
        <a:srgbClr val="5D295F"/>
      </a:accent6>
      <a:hlink>
        <a:srgbClr val="0563C1"/>
      </a:hlink>
      <a:folHlink>
        <a:srgbClr val="5D295F"/>
      </a:folHlink>
    </a:clrScheme>
    <a:fontScheme name="MN Secondary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Template.pptx" id="{B1F6150B-DCC8-45B8-AB89-A9FC4064DD9A}" vid="{BB2FBE70-B488-4171-A303-943368FC56CA}"/>
    </a:ext>
  </a:extLst>
</a:theme>
</file>

<file path=ppt/theme/theme2.xml><?xml version="1.0" encoding="utf-8"?>
<a:theme xmlns:a="http://schemas.openxmlformats.org/drawingml/2006/main" name="1_MN.IT">
  <a:themeElements>
    <a:clrScheme name="Minnesota Brand Colors">
      <a:dk1>
        <a:srgbClr val="003865"/>
      </a:dk1>
      <a:lt1>
        <a:srgbClr val="FFFFFF"/>
      </a:lt1>
      <a:dk2>
        <a:srgbClr val="000000"/>
      </a:dk2>
      <a:lt2>
        <a:srgbClr val="DDDDDA"/>
      </a:lt2>
      <a:accent1>
        <a:srgbClr val="003865"/>
      </a:accent1>
      <a:accent2>
        <a:srgbClr val="78BE21"/>
      </a:accent2>
      <a:accent3>
        <a:srgbClr val="008EAA"/>
      </a:accent3>
      <a:accent4>
        <a:srgbClr val="8D3F2B"/>
      </a:accent4>
      <a:accent5>
        <a:srgbClr val="0D5257"/>
      </a:accent5>
      <a:accent6>
        <a:srgbClr val="5D295F"/>
      </a:accent6>
      <a:hlink>
        <a:srgbClr val="0563C1"/>
      </a:hlink>
      <a:folHlink>
        <a:srgbClr val="5D295F"/>
      </a:folHlink>
    </a:clrScheme>
    <a:fontScheme name="MN Secondary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N.IT" id="{43004C98-5B53-4D58-92B4-D334E886AB92}" vid="{BCC84AB3-760B-4B29-9458-5FA6845EC3C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285</Words>
  <Application>Microsoft Office PowerPoint</Application>
  <PresentationFormat>Widescreen</PresentationFormat>
  <Paragraphs>47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NeueHaasGroteskText Std</vt:lpstr>
      <vt:lpstr>MN.IT</vt:lpstr>
      <vt:lpstr>1_MN.IT</vt:lpstr>
      <vt:lpstr>Minnesota’s Statewide Chloride Management Plan</vt:lpstr>
      <vt:lpstr>Purpose, Scope, Audience</vt:lpstr>
      <vt:lpstr>Summary of the CMP</vt:lpstr>
      <vt:lpstr>Chloride Reduction Program – FY20/21 CWF</vt:lpstr>
      <vt:lpstr>Legacy Clean Water FY22/23</vt:lpstr>
      <vt:lpstr>Thank you</vt:lpstr>
    </vt:vector>
  </TitlesOfParts>
  <Company>State of Minnesota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Minnesota’s Statewide Chloride Management Plan</dc:title>
  <dc:creator>Asleson, Brooke (MPCA)</dc:creator>
  <cp:keywords>MPCA, chloride management</cp:keywords>
  <cp:lastModifiedBy>Kasey Gerkovich</cp:lastModifiedBy>
  <cp:revision>36</cp:revision>
  <dcterms:created xsi:type="dcterms:W3CDTF">2020-11-25T16:41:57Z</dcterms:created>
  <dcterms:modified xsi:type="dcterms:W3CDTF">2020-12-04T21:38:38Z</dcterms:modified>
  <cp:category>MPCA</cp:category>
</cp:coreProperties>
</file>